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handoutMasterIdLst>
    <p:handoutMasterId r:id="rId21"/>
  </p:handoutMasterIdLst>
  <p:sldIdLst>
    <p:sldId id="375" r:id="rId5"/>
    <p:sldId id="348" r:id="rId6"/>
    <p:sldId id="350" r:id="rId7"/>
    <p:sldId id="499" r:id="rId8"/>
    <p:sldId id="498" r:id="rId9"/>
    <p:sldId id="500" r:id="rId10"/>
    <p:sldId id="501" r:id="rId11"/>
    <p:sldId id="502" r:id="rId12"/>
    <p:sldId id="361" r:id="rId13"/>
    <p:sldId id="504" r:id="rId14"/>
    <p:sldId id="503" r:id="rId15"/>
    <p:sldId id="505" r:id="rId16"/>
    <p:sldId id="506" r:id="rId17"/>
    <p:sldId id="410" r:id="rId18"/>
    <p:sldId id="479" r:id="rId19"/>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0D774D-968B-C0AC-454B-CCDE311D74FF}" name="Hauk Ilona" initials="IH" userId="S::hauk.ilona@mvm.hu::05fae061-d462-4d50-9461-05d745821428" providerId="AD"/>
  <p188:author id="{6E572183-6EB0-8F19-DD60-11B1631A13F8}" name="Szendi Csaba" initials="CS" userId="S::szendi.csaba@mvmxpert.hu::4a01275a-313d-4fa3-b220-864190b5d82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664" autoAdjust="0"/>
  </p:normalViewPr>
  <p:slideViewPr>
    <p:cSldViewPr snapToGrid="0">
      <p:cViewPr varScale="1">
        <p:scale>
          <a:sx n="78" d="100"/>
          <a:sy n="78" d="100"/>
        </p:scale>
        <p:origin x="1788"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80" d="100"/>
          <a:sy n="80" d="100"/>
        </p:scale>
        <p:origin x="3918" y="18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a:extLst>
              <a:ext uri="{FF2B5EF4-FFF2-40B4-BE49-F238E27FC236}">
                <a16:creationId xmlns:a16="http://schemas.microsoft.com/office/drawing/2014/main" id="{F22697D5-27BD-553B-4661-C50A298C80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a:extLst>
              <a:ext uri="{FF2B5EF4-FFF2-40B4-BE49-F238E27FC236}">
                <a16:creationId xmlns:a16="http://schemas.microsoft.com/office/drawing/2014/main" id="{47C920B9-6C12-13B5-A140-8F8C60BCC6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38C2FD-9E17-4A67-8CA3-59DBDA9B350A}" type="datetimeFigureOut">
              <a:rPr lang="hu-HU" smtClean="0"/>
              <a:t>2025. 10. 16.</a:t>
            </a:fld>
            <a:endParaRPr lang="hu-HU"/>
          </a:p>
        </p:txBody>
      </p:sp>
      <p:sp>
        <p:nvSpPr>
          <p:cNvPr id="4" name="Élőláb helye 3">
            <a:extLst>
              <a:ext uri="{FF2B5EF4-FFF2-40B4-BE49-F238E27FC236}">
                <a16:creationId xmlns:a16="http://schemas.microsoft.com/office/drawing/2014/main" id="{69B35CCC-7B72-3599-4F0E-7F31106B6B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5" name="Dia számának helye 4">
            <a:extLst>
              <a:ext uri="{FF2B5EF4-FFF2-40B4-BE49-F238E27FC236}">
                <a16:creationId xmlns:a16="http://schemas.microsoft.com/office/drawing/2014/main" id="{F3A8F639-5984-9CCB-2DFB-BFC2D316F48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122F53-126E-4D3F-A32E-2785B77DA09C}" type="slidenum">
              <a:rPr lang="hu-HU" smtClean="0"/>
              <a:t>‹#›</a:t>
            </a:fld>
            <a:endParaRPr lang="hu-HU"/>
          </a:p>
        </p:txBody>
      </p:sp>
    </p:spTree>
    <p:extLst>
      <p:ext uri="{BB962C8B-B14F-4D97-AF65-F5344CB8AC3E}">
        <p14:creationId xmlns:p14="http://schemas.microsoft.com/office/powerpoint/2010/main" val="261599978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62F6A-D0AA-4C93-82D1-110E6C570919}" type="datetimeFigureOut">
              <a:rPr lang="hu-HU" smtClean="0"/>
              <a:t>2025. 10. 16.</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4D91A1-CFA7-45D4-B050-75075593473B}" type="slidenum">
              <a:rPr lang="hu-HU" smtClean="0"/>
              <a:t>‹#›</a:t>
            </a:fld>
            <a:endParaRPr lang="hu-HU"/>
          </a:p>
        </p:txBody>
      </p:sp>
    </p:spTree>
    <p:extLst>
      <p:ext uri="{BB962C8B-B14F-4D97-AF65-F5344CB8AC3E}">
        <p14:creationId xmlns:p14="http://schemas.microsoft.com/office/powerpoint/2010/main" val="3263157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800" dirty="0">
                <a:effectLst/>
                <a:latin typeface="Calibri" panose="020F0502020204030204" pitchFamily="34" charset="0"/>
                <a:ea typeface="Calibri" panose="020F0502020204030204" pitchFamily="34" charset="0"/>
                <a:cs typeface="Times New Roman" panose="02020603050405020304" pitchFamily="18" charset="0"/>
              </a:rPr>
              <a:t>Szeretettel </a:t>
            </a:r>
            <a:r>
              <a:rPr lang="hu-HU" sz="1800" dirty="0" err="1">
                <a:effectLst/>
                <a:latin typeface="Calibri" panose="020F0502020204030204" pitchFamily="34" charset="0"/>
                <a:ea typeface="Calibri" panose="020F0502020204030204" pitchFamily="34" charset="0"/>
                <a:cs typeface="Times New Roman" panose="02020603050405020304" pitchFamily="18" charset="0"/>
              </a:rPr>
              <a:t>üdvözlök</a:t>
            </a:r>
            <a:r>
              <a:rPr lang="hu-HU" sz="1800" dirty="0">
                <a:effectLst/>
                <a:latin typeface="Calibri" panose="020F0502020204030204" pitchFamily="34" charset="0"/>
                <a:ea typeface="Calibri" panose="020F0502020204030204" pitchFamily="34" charset="0"/>
                <a:cs typeface="Times New Roman" panose="02020603050405020304" pitchFamily="18" charset="0"/>
              </a:rPr>
              <a:t> mindenkit! Csáki Enikő vagyok, az MVM </a:t>
            </a:r>
            <a:r>
              <a:rPr lang="hu-HU" sz="1800" dirty="0" err="1">
                <a:effectLst/>
                <a:latin typeface="Calibri" panose="020F0502020204030204" pitchFamily="34" charset="0"/>
                <a:ea typeface="Calibri" panose="020F0502020204030204" pitchFamily="34" charset="0"/>
                <a:cs typeface="Times New Roman" panose="02020603050405020304" pitchFamily="18" charset="0"/>
              </a:rPr>
              <a:t>XPert</a:t>
            </a:r>
            <a:r>
              <a:rPr lang="hu-HU" sz="1800" dirty="0">
                <a:effectLst/>
                <a:latin typeface="Calibri" panose="020F0502020204030204" pitchFamily="34" charset="0"/>
                <a:ea typeface="Calibri" panose="020F0502020204030204" pitchFamily="34" charset="0"/>
                <a:cs typeface="Times New Roman" panose="02020603050405020304" pitchFamily="18" charset="0"/>
              </a:rPr>
              <a:t> Zrt. Távvezetéki Tervezési és Innovációs osztályának Statikai tervezési szakágvezetője. Előadásomban az ACCC sodronyokkal való távvezetéki tervezéssel kapcsolatos érdekességeket és kihívásokat szeretném bemutatni, első sorban a magyarországi gyakorlatra fókuszálva. Munkám során jellemzően távvezetéki tartószerkezetek statika tervezésével foglalkozok, de a sodronyok mechanikai számítását is gyakran én végzem, ezért az előadásom kicsit ebből a szemszögből fogja a tervezést részletezni.</a:t>
            </a:r>
            <a:endParaRPr lang="hu-HU" dirty="0"/>
          </a:p>
        </p:txBody>
      </p:sp>
      <p:sp>
        <p:nvSpPr>
          <p:cNvPr id="4" name="Dia számának helye 3"/>
          <p:cNvSpPr>
            <a:spLocks noGrp="1"/>
          </p:cNvSpPr>
          <p:nvPr>
            <p:ph type="sldNum" sz="quarter" idx="5"/>
          </p:nvPr>
        </p:nvSpPr>
        <p:spPr/>
        <p:txBody>
          <a:bodyPr/>
          <a:lstStyle/>
          <a:p>
            <a:fld id="{DC4D91A1-CFA7-45D4-B050-75075593473B}" type="slidenum">
              <a:rPr lang="hu-HU" smtClean="0"/>
              <a:t>1</a:t>
            </a:fld>
            <a:endParaRPr lang="hu-HU"/>
          </a:p>
        </p:txBody>
      </p:sp>
    </p:spTree>
    <p:extLst>
      <p:ext uri="{BB962C8B-B14F-4D97-AF65-F5344CB8AC3E}">
        <p14:creationId xmlns:p14="http://schemas.microsoft.com/office/powerpoint/2010/main" val="3433543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nSpc>
                <a:spcPct val="107000"/>
              </a:lnSpc>
              <a:spcAft>
                <a:spcPts val="800"/>
              </a:spcAft>
            </a:pPr>
            <a:r>
              <a:rPr lang="hu-HU" sz="1800" kern="100" dirty="0">
                <a:effectLst/>
                <a:latin typeface="Arial" panose="020B0604020202020204" pitchFamily="34" charset="0"/>
                <a:ea typeface="Calibri" panose="020F0502020204030204" pitchFamily="34" charset="0"/>
                <a:cs typeface="Times New Roman" panose="02020603050405020304" pitchFamily="18" charset="0"/>
              </a:rPr>
              <a:t>Nézzük miben is különbözik a viselkedésük a széleskörben elterjedt, hagyományos ACSR sodronyoktól.</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Arial" panose="020B0604020202020204" pitchFamily="34" charset="0"/>
                <a:ea typeface="Calibri" panose="020F0502020204030204" pitchFamily="34" charset="0"/>
                <a:cs typeface="Times New Roman" panose="02020603050405020304" pitchFamily="18" charset="0"/>
              </a:rPr>
              <a:t>A hagyományos sodronyok esetében a mechanikai tulajdonságok konstans együtthatókkal jellemezhetők. Egyetlen rugalmassági modulus és hőtágulási együttható vonatkozik a teljes sodronyra, bármely üzemállapotban. Ezek kellő pontosságú eredményeket adnak a belógás-számítások során. Az ACCC sodronyok külső alumínium rétegének és belső szénszálas magjának jelentősen eltérő a viselkedése. Emiatt a lineáris modell esetükben nem alkalmazható. A sodronyok viselkedésének modellezésére labortóriumi körülmények között pontosan meghatározott </a:t>
            </a:r>
            <a:r>
              <a:rPr lang="hu-HU" sz="1800" kern="100" dirty="0" err="1">
                <a:effectLst/>
                <a:latin typeface="Arial" panose="020B0604020202020204" pitchFamily="34" charset="0"/>
                <a:ea typeface="Calibri" panose="020F0502020204030204" pitchFamily="34" charset="0"/>
                <a:cs typeface="Times New Roman" panose="02020603050405020304" pitchFamily="18" charset="0"/>
              </a:rPr>
              <a:t>polinomiális</a:t>
            </a:r>
            <a:r>
              <a:rPr lang="hu-HU" sz="1800" kern="100" dirty="0">
                <a:effectLst/>
                <a:latin typeface="Arial" panose="020B0604020202020204" pitchFamily="34" charset="0"/>
                <a:ea typeface="Calibri" panose="020F0502020204030204" pitchFamily="34" charset="0"/>
                <a:cs typeface="Times New Roman" panose="02020603050405020304" pitchFamily="18" charset="0"/>
              </a:rPr>
              <a:t> együtthatókat alkalmazunk. Ezekkel jól modellezhető a sodrony nem lineáris viselkedése.</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Arial" panose="020B0604020202020204" pitchFamily="34" charset="0"/>
                <a:ea typeface="Calibri" panose="020F0502020204030204" pitchFamily="34" charset="0"/>
                <a:cs typeface="Times New Roman" panose="02020603050405020304" pitchFamily="18" charset="0"/>
              </a:rPr>
              <a:t>Jelentős különbség mutatható ki a két sodrony tartós üzemi hőmérséklete között. Az ACSR sodronyok Magyarországon jelenleg 80°C-on üzemeltethetők tartósan, mivel magasabb hőmérsékleten jelentősen csökkenhet a sodrony szilárdsága. Az ACCC sodronyok ezzel szemben akár 180°C-on is biztonságosan üzemeltethetők, a rendkívül nagy szilárdságú és ellenálló szénszálas magnak köszönhetően.</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effectLst/>
                <a:latin typeface="Arial" panose="020B0604020202020204" pitchFamily="34" charset="0"/>
                <a:ea typeface="Calibri" panose="020F0502020204030204" pitchFamily="34" charset="0"/>
              </a:rPr>
              <a:t>Mindkét sodrony esetében jól alkalmazhatók a klasszikus belógás számító formulák, az úgynevezett állapotegyenletek, angolul „</a:t>
            </a:r>
            <a:r>
              <a:rPr lang="hu-HU" sz="1800" dirty="0" err="1">
                <a:effectLst/>
                <a:latin typeface="Arial" panose="020B0604020202020204" pitchFamily="34" charset="0"/>
                <a:ea typeface="Calibri" panose="020F0502020204030204" pitchFamily="34" charset="0"/>
              </a:rPr>
              <a:t>ruling-span</a:t>
            </a:r>
            <a:r>
              <a:rPr lang="hu-HU" sz="1800" dirty="0">
                <a:effectLst/>
                <a:latin typeface="Arial" panose="020B0604020202020204" pitchFamily="34" charset="0"/>
                <a:ea typeface="Calibri" panose="020F0502020204030204" pitchFamily="34" charset="0"/>
              </a:rPr>
              <a:t>” módszer.</a:t>
            </a:r>
            <a:endParaRPr lang="hu-HU" dirty="0"/>
          </a:p>
        </p:txBody>
      </p:sp>
      <p:sp>
        <p:nvSpPr>
          <p:cNvPr id="4" name="Dia számának helye 3"/>
          <p:cNvSpPr>
            <a:spLocks noGrp="1"/>
          </p:cNvSpPr>
          <p:nvPr>
            <p:ph type="sldNum" sz="quarter" idx="5"/>
          </p:nvPr>
        </p:nvSpPr>
        <p:spPr/>
        <p:txBody>
          <a:bodyPr/>
          <a:lstStyle/>
          <a:p>
            <a:fld id="{DC4D91A1-CFA7-45D4-B050-75075593473B}" type="slidenum">
              <a:rPr lang="hu-HU" smtClean="0"/>
              <a:t>10</a:t>
            </a:fld>
            <a:endParaRPr lang="hu-HU"/>
          </a:p>
        </p:txBody>
      </p:sp>
    </p:spTree>
    <p:extLst>
      <p:ext uri="{BB962C8B-B14F-4D97-AF65-F5344CB8AC3E}">
        <p14:creationId xmlns:p14="http://schemas.microsoft.com/office/powerpoint/2010/main" val="85817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nSpc>
                <a:spcPct val="107000"/>
              </a:lnSpc>
              <a:spcAft>
                <a:spcPts val="800"/>
              </a:spcAft>
            </a:pPr>
            <a:r>
              <a:rPr lang="hu-HU" sz="1800" kern="100" dirty="0">
                <a:effectLst/>
                <a:latin typeface="Arial" panose="020B0604020202020204" pitchFamily="34" charset="0"/>
                <a:ea typeface="Calibri" panose="020F0502020204030204" pitchFamily="34" charset="0"/>
                <a:cs typeface="Times New Roman" panose="02020603050405020304" pitchFamily="18" charset="0"/>
              </a:rPr>
              <a:t>Az ACCC sodronyok viselkedésének pontos modellezéséhez tökéletes választás az amerikai Power Line System által fejlesztett PLS-CADD nevű program, amelyet világszerte használnak a távvezeték tervezők. Többek között mi is az MVM </a:t>
            </a:r>
            <a:r>
              <a:rPr lang="hu-HU" sz="1800" kern="100" dirty="0" err="1">
                <a:effectLst/>
                <a:latin typeface="Arial" panose="020B0604020202020204" pitchFamily="34" charset="0"/>
                <a:ea typeface="Calibri" panose="020F0502020204030204" pitchFamily="34" charset="0"/>
                <a:cs typeface="Times New Roman" panose="02020603050405020304" pitchFamily="18" charset="0"/>
              </a:rPr>
              <a:t>XPert</a:t>
            </a:r>
            <a:r>
              <a:rPr lang="hu-HU" sz="1800" kern="100" dirty="0">
                <a:effectLst/>
                <a:latin typeface="Arial" panose="020B0604020202020204" pitchFamily="34" charset="0"/>
                <a:ea typeface="Calibri" panose="020F0502020204030204" pitchFamily="34" charset="0"/>
                <a:cs typeface="Times New Roman" panose="02020603050405020304" pitchFamily="18" charset="0"/>
              </a:rPr>
              <a:t> Zrt.-nél.</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Arial" panose="020B0604020202020204" pitchFamily="34" charset="0"/>
                <a:ea typeface="Calibri" panose="020F0502020204030204" pitchFamily="34" charset="0"/>
                <a:cs typeface="Times New Roman" panose="02020603050405020304" pitchFamily="18" charset="0"/>
              </a:rPr>
              <a:t>A program segítségével könnyen használhatók a laboratóriumi körülmények között meghatározott pontos sodronyparaméterek, amelyeket a sodrony gyártók általában a tervező rendelkezésére bocsátanak.</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Arial" panose="020B0604020202020204" pitchFamily="34" charset="0"/>
                <a:ea typeface="Calibri" panose="020F0502020204030204" pitchFamily="34" charset="0"/>
                <a:cs typeface="Times New Roman" panose="02020603050405020304" pitchFamily="18" charset="0"/>
              </a:rPr>
              <a:t>Emellett a projektben érintett teljes nyomvonal szakasz egyszerre vizsgálható. A meglévő állapot egyszerre ábrázolható a tervezettel, így könnyen össze is hasonlítható egymással.</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Arial" panose="020B0604020202020204" pitchFamily="34" charset="0"/>
                <a:ea typeface="Calibri" panose="020F0502020204030204" pitchFamily="34" charset="0"/>
                <a:cs typeface="Times New Roman" panose="02020603050405020304" pitchFamily="18" charset="0"/>
              </a:rPr>
              <a:t>A PLS-CADD segítségével meghatározható a sodronyok melegedése adott áramterhelés hatására, amely a tervezési folyamat fontos lépése.</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Arial" panose="020B0604020202020204" pitchFamily="34" charset="0"/>
                <a:ea typeface="Calibri" panose="020F0502020204030204" pitchFamily="34" charset="0"/>
                <a:cs typeface="Times New Roman" panose="02020603050405020304" pitchFamily="18" charset="0"/>
              </a:rPr>
              <a:t>Magyarországon jelenleg a PLS-CADD az egyedüli szoftver, amely az ACCC sodronyok viselkedését pontosan tudja modellezni.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hu-HU" dirty="0"/>
          </a:p>
        </p:txBody>
      </p:sp>
      <p:sp>
        <p:nvSpPr>
          <p:cNvPr id="4" name="Dia számának helye 3"/>
          <p:cNvSpPr>
            <a:spLocks noGrp="1"/>
          </p:cNvSpPr>
          <p:nvPr>
            <p:ph type="sldNum" sz="quarter" idx="5"/>
          </p:nvPr>
        </p:nvSpPr>
        <p:spPr/>
        <p:txBody>
          <a:bodyPr/>
          <a:lstStyle/>
          <a:p>
            <a:fld id="{DC4D91A1-CFA7-45D4-B050-75075593473B}" type="slidenum">
              <a:rPr lang="hu-HU" smtClean="0"/>
              <a:t>11</a:t>
            </a:fld>
            <a:endParaRPr lang="hu-HU"/>
          </a:p>
        </p:txBody>
      </p:sp>
    </p:spTree>
    <p:extLst>
      <p:ext uri="{BB962C8B-B14F-4D97-AF65-F5344CB8AC3E}">
        <p14:creationId xmlns:p14="http://schemas.microsoft.com/office/powerpoint/2010/main" val="2578951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nSpc>
                <a:spcPct val="107000"/>
              </a:lnSpc>
              <a:spcAft>
                <a:spcPts val="800"/>
              </a:spcAft>
            </a:pPr>
            <a:r>
              <a:rPr lang="hu-HU" sz="1800" kern="100" dirty="0">
                <a:effectLst/>
                <a:latin typeface="Arial" panose="020B0604020202020204" pitchFamily="34" charset="0"/>
                <a:ea typeface="Calibri" panose="020F0502020204030204" pitchFamily="34" charset="0"/>
                <a:cs typeface="Times New Roman" panose="02020603050405020304" pitchFamily="18" charset="0"/>
              </a:rPr>
              <a:t>A tervezéshez kapcsolódóan fontos megemlítenünk azokat a szempontokat, amiknek az ellenőrzésére minden ACCC sodronnyal végzett kapacitásbővítés során nagy figyelmet kell fordítani.</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Arial" panose="020B0604020202020204" pitchFamily="34" charset="0"/>
                <a:ea typeface="Calibri" panose="020F0502020204030204" pitchFamily="34" charset="0"/>
                <a:cs typeface="Times New Roman" panose="02020603050405020304" pitchFamily="18" charset="0"/>
              </a:rPr>
              <a:t>Előfordul, hogy egy adott távvezetéken különböző teherbírású oszlopok találhatók, mert pl. többször átépült az évek során. Ilyenkor különös figyelmet kell fordítani arra, hogy az új sodrony egyik tartószerkezet számára se okozzon többlet terhelést. Ennek ellenére előfordulhat, hogy a tehernövekedés nem kerülhető el minden oszlop esetében. Ilyenkor feltétlenül gondoskodni kell az érintett oszlopszerkezetek statikai felülvizsgálatáról, illetve a szükséges beavatkozások megtervezéséről. (megerősítés vagy oszlopcsere)</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Arial" panose="020B0604020202020204" pitchFamily="34" charset="0"/>
                <a:ea typeface="Calibri" panose="020F0502020204030204" pitchFamily="34" charset="0"/>
                <a:cs typeface="Times New Roman" panose="02020603050405020304" pitchFamily="18" charset="0"/>
              </a:rPr>
              <a:t>Ellenőrizni kell továbbá, hogy a tervezett új sodrony maximális belógása mely üzemállapotban fog keletkezni. Az ACSR sodronyok esetében általában a legnagyobb üzemi hőmérséklet a mértékadó. Az ACCC sodronyoknál azonban gyakran előfordul, hogy a jéggel terhelt vezető belógása lesz a mértékadó. Ez jellemzően akkor fordul elő, amikor az alkalmazott jégteher súlya meghaladja a sodrony saját tömegét.</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Arial" panose="020B0604020202020204" pitchFamily="34" charset="0"/>
                <a:ea typeface="Calibri" panose="020F0502020204030204" pitchFamily="34" charset="0"/>
                <a:cs typeface="Times New Roman" panose="02020603050405020304" pitchFamily="18" charset="0"/>
              </a:rPr>
              <a:t>A kapacitásbővítésnek nem feltétlenül része a távvezeték védővezetőjének cseréje. Megmaradó védővezető esetén mindig ellenőrizni kell, hogy a védővezető sodrony belógása ne haladja meg túlzott mértékben a fázisvezető belógását. Mivel ez a villamos biztonsági távolságok kritikus csökkenését eredményezheti és hosszú távon akár zárlatot is okozhat.</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Arial" panose="020B0604020202020204" pitchFamily="34" charset="0"/>
                <a:ea typeface="Calibri" panose="020F0502020204030204" pitchFamily="34" charset="0"/>
                <a:cs typeface="Times New Roman" panose="02020603050405020304" pitchFamily="18" charset="0"/>
              </a:rPr>
              <a:t>Fontos megemlítenünk még, hogy az új ACCC sodronyok üzemi hőmérséklete jóval magasabb lesz, mint a meglévő sodronyoké. Emiatt feltétlenül gondoskodni kell arról, hogy a sodrony rögzítésére szolgáló szerelvények elviseljék az emelkedett hőmérsékletet.</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hu-HU" dirty="0"/>
          </a:p>
        </p:txBody>
      </p:sp>
      <p:sp>
        <p:nvSpPr>
          <p:cNvPr id="4" name="Dia számának helye 3"/>
          <p:cNvSpPr>
            <a:spLocks noGrp="1"/>
          </p:cNvSpPr>
          <p:nvPr>
            <p:ph type="sldNum" sz="quarter" idx="5"/>
          </p:nvPr>
        </p:nvSpPr>
        <p:spPr/>
        <p:txBody>
          <a:bodyPr/>
          <a:lstStyle/>
          <a:p>
            <a:fld id="{DC4D91A1-CFA7-45D4-B050-75075593473B}" type="slidenum">
              <a:rPr lang="hu-HU" smtClean="0"/>
              <a:t>12</a:t>
            </a:fld>
            <a:endParaRPr lang="hu-HU"/>
          </a:p>
        </p:txBody>
      </p:sp>
    </p:spTree>
    <p:extLst>
      <p:ext uri="{BB962C8B-B14F-4D97-AF65-F5344CB8AC3E}">
        <p14:creationId xmlns:p14="http://schemas.microsoft.com/office/powerpoint/2010/main" val="3397246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800" kern="100" dirty="0">
                <a:effectLst/>
                <a:latin typeface="Arial" panose="020B0604020202020204" pitchFamily="34" charset="0"/>
                <a:ea typeface="Calibri" panose="020F0502020204030204" pitchFamily="34" charset="0"/>
                <a:cs typeface="Times New Roman" panose="02020603050405020304" pitchFamily="18" charset="0"/>
              </a:rPr>
              <a:t>Végezetül tekintsünk át egy rövid esettanulmányt az egyik magyarországi projektről.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hu-HU" dirty="0"/>
          </a:p>
        </p:txBody>
      </p:sp>
      <p:sp>
        <p:nvSpPr>
          <p:cNvPr id="4" name="Dia számának helye 3"/>
          <p:cNvSpPr>
            <a:spLocks noGrp="1"/>
          </p:cNvSpPr>
          <p:nvPr>
            <p:ph type="sldNum" sz="quarter" idx="5"/>
          </p:nvPr>
        </p:nvSpPr>
        <p:spPr/>
        <p:txBody>
          <a:bodyPr/>
          <a:lstStyle/>
          <a:p>
            <a:fld id="{DC4D91A1-CFA7-45D4-B050-75075593473B}" type="slidenum">
              <a:rPr lang="hu-HU" smtClean="0"/>
              <a:t>13</a:t>
            </a:fld>
            <a:endParaRPr lang="hu-HU"/>
          </a:p>
        </p:txBody>
      </p:sp>
    </p:spTree>
    <p:extLst>
      <p:ext uri="{BB962C8B-B14F-4D97-AF65-F5344CB8AC3E}">
        <p14:creationId xmlns:p14="http://schemas.microsoft.com/office/powerpoint/2010/main" val="314414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nSpc>
                <a:spcPct val="107000"/>
              </a:lnSpc>
              <a:spcAft>
                <a:spcPts val="800"/>
              </a:spcAft>
            </a:pPr>
            <a:r>
              <a:rPr lang="hu-HU" sz="1800" kern="100" dirty="0">
                <a:effectLst/>
                <a:latin typeface="Arial" panose="020B0604020202020204" pitchFamily="34" charset="0"/>
                <a:ea typeface="Calibri" panose="020F0502020204030204" pitchFamily="34" charset="0"/>
                <a:cs typeface="Times New Roman" panose="02020603050405020304" pitchFamily="18" charset="0"/>
              </a:rPr>
              <a:t>Az üzemeltető feladatkiírása alapján a Sajószöged-Szolnok 220 kV-os távvezeték átviteli kapacitását legalább 1300 A-re kellett növelni. Normál üzemi körülmények között az új sodronyokkal legalább 7 méter föld feletti magasságot kellett biztosítani.</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Arial" panose="020B0604020202020204" pitchFamily="34" charset="0"/>
                <a:ea typeface="Calibri" panose="020F0502020204030204" pitchFamily="34" charset="0"/>
                <a:cs typeface="Times New Roman" panose="02020603050405020304" pitchFamily="18" charset="0"/>
              </a:rPr>
              <a:t>Ezeket a feltételeket az Amsterdam típusú ACCC sodronnyal tudtuk teljesíteni. Az új szénszálas sodronyok felszereléséhez új, magas hőmérsékleten üzemeltethető szerelvényeket alkalmaztunk, amelyeket a meglévő szigetelőláncok végéhez csatlakoztattunk. Így csökkentve a beruházási költségeket.</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effectLst/>
                <a:latin typeface="Arial" panose="020B0604020202020204" pitchFamily="34" charset="0"/>
                <a:ea typeface="Calibri" panose="020F0502020204030204" pitchFamily="34" charset="0"/>
                <a:cs typeface="Times New Roman" panose="02020603050405020304" pitchFamily="18" charset="0"/>
              </a:rPr>
              <a:t>Az új Amsterdam sodrony alkalmazásával a távvezeték átviteli kapacitása 1.5szereresére növekedett. A teljes nyomvonalon átlagosan 1.5 méterrel tudtuk csökkenteni a fázisvezető belógásait. Illetve az összes távvezetéki oszlopszerkezetet meg tudtuk tartani.</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effectLst/>
                <a:latin typeface="Arial" panose="020B0604020202020204" pitchFamily="34" charset="0"/>
                <a:ea typeface="Calibri" panose="020F0502020204030204" pitchFamily="34" charset="0"/>
              </a:rPr>
              <a:t>A beruházás jelentős mértékben hozzájárult a magyar villamos energia ellátás stabilitásának növeléséhez, valamint jelentősen meghosszabbította a távvezeték élettartamát.</a:t>
            </a:r>
            <a:endParaRPr lang="hu-HU" dirty="0"/>
          </a:p>
        </p:txBody>
      </p:sp>
      <p:sp>
        <p:nvSpPr>
          <p:cNvPr id="4" name="Dia számának helye 3"/>
          <p:cNvSpPr>
            <a:spLocks noGrp="1"/>
          </p:cNvSpPr>
          <p:nvPr>
            <p:ph type="sldNum" sz="quarter" idx="5"/>
          </p:nvPr>
        </p:nvSpPr>
        <p:spPr/>
        <p:txBody>
          <a:bodyPr/>
          <a:lstStyle/>
          <a:p>
            <a:fld id="{DC4D91A1-CFA7-45D4-B050-75075593473B}" type="slidenum">
              <a:rPr lang="hu-HU" smtClean="0"/>
              <a:t>14</a:t>
            </a:fld>
            <a:endParaRPr lang="hu-HU"/>
          </a:p>
        </p:txBody>
      </p:sp>
    </p:spTree>
    <p:extLst>
      <p:ext uri="{BB962C8B-B14F-4D97-AF65-F5344CB8AC3E}">
        <p14:creationId xmlns:p14="http://schemas.microsoft.com/office/powerpoint/2010/main" val="4273274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800" dirty="0">
                <a:effectLst/>
                <a:latin typeface="Arial" panose="020B0604020202020204" pitchFamily="34" charset="0"/>
                <a:ea typeface="Calibri" panose="020F0502020204030204" pitchFamily="34" charset="0"/>
              </a:rPr>
              <a:t>Az eddigi tapasztalatok alapján bízunk benne, hogy az MVM </a:t>
            </a:r>
            <a:r>
              <a:rPr lang="hu-HU" sz="1800" dirty="0" err="1">
                <a:effectLst/>
                <a:latin typeface="Arial" panose="020B0604020202020204" pitchFamily="34" charset="0"/>
                <a:ea typeface="Calibri" panose="020F0502020204030204" pitchFamily="34" charset="0"/>
              </a:rPr>
              <a:t>XPert</a:t>
            </a:r>
            <a:r>
              <a:rPr lang="hu-HU" sz="1800" dirty="0">
                <a:effectLst/>
                <a:latin typeface="Arial" panose="020B0604020202020204" pitchFamily="34" charset="0"/>
                <a:ea typeface="Calibri" panose="020F0502020204030204" pitchFamily="34" charset="0"/>
              </a:rPr>
              <a:t> Zrt. tervező csapatával sok új ACCC sodronyt tervezhetünk még Magyarországon.</a:t>
            </a:r>
          </a:p>
          <a:p>
            <a:r>
              <a:rPr lang="hu-HU" sz="1800" dirty="0">
                <a:effectLst/>
                <a:latin typeface="Arial" panose="020B0604020202020204" pitchFamily="34" charset="0"/>
                <a:ea typeface="Calibri" panose="020F0502020204030204" pitchFamily="34" charset="0"/>
              </a:rPr>
              <a:t>Köszönöm </a:t>
            </a:r>
            <a:r>
              <a:rPr lang="hu-HU" sz="1800">
                <a:effectLst/>
                <a:latin typeface="Arial" panose="020B0604020202020204" pitchFamily="34" charset="0"/>
                <a:ea typeface="Calibri" panose="020F0502020204030204" pitchFamily="34" charset="0"/>
              </a:rPr>
              <a:t>a figyelmet!</a:t>
            </a:r>
            <a:endParaRPr lang="hu-HU"/>
          </a:p>
        </p:txBody>
      </p:sp>
      <p:sp>
        <p:nvSpPr>
          <p:cNvPr id="4" name="Dia számának helye 3"/>
          <p:cNvSpPr>
            <a:spLocks noGrp="1"/>
          </p:cNvSpPr>
          <p:nvPr>
            <p:ph type="sldNum" sz="quarter" idx="5"/>
          </p:nvPr>
        </p:nvSpPr>
        <p:spPr/>
        <p:txBody>
          <a:bodyPr/>
          <a:lstStyle/>
          <a:p>
            <a:fld id="{DC4D91A1-CFA7-45D4-B050-75075593473B}" type="slidenum">
              <a:rPr lang="hu-HU" smtClean="0"/>
              <a:t>15</a:t>
            </a:fld>
            <a:endParaRPr lang="hu-HU"/>
          </a:p>
        </p:txBody>
      </p:sp>
    </p:spTree>
    <p:extLst>
      <p:ext uri="{BB962C8B-B14F-4D97-AF65-F5344CB8AC3E}">
        <p14:creationId xmlns:p14="http://schemas.microsoft.com/office/powerpoint/2010/main" val="3404797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800" dirty="0">
                <a:effectLst/>
                <a:latin typeface="Calibri" panose="020F0502020204030204" pitchFamily="34" charset="0"/>
                <a:ea typeface="Calibri" panose="020F0502020204030204" pitchFamily="34" charset="0"/>
                <a:cs typeface="Times New Roman" panose="02020603050405020304" pitchFamily="18" charset="0"/>
              </a:rPr>
              <a:t>Igyekeztem az előadást rövidre és lényegre törőre szabni, bár ez elég nehéz volt, tekintve a rengeteg aspektust, amit egy távvezetéki tervezés során figyelembe kell venni. Előadásomban először egy kis áttekintést szeretnék adni arról, hogy a magyarországi gyakorlatban mikor és miért alkalmazunk ACCC sodronyokat, majd az ehhez kapcsolódó tervezési folyamat lépéseit fogom ismertetni. Ezután áttekintjük a szénszálas sodronyok modellezésének sajátosságait és ismertetem miért a legjobb választás a modellezéshez a PLS-CADD program. A tervezés rejtelmeinek bemutatása után egy konkrét, megvalósult ACCC projekt tapasztalataival zárom előadásom.</a:t>
            </a:r>
            <a:endParaRPr lang="hu-HU" dirty="0"/>
          </a:p>
        </p:txBody>
      </p:sp>
      <p:sp>
        <p:nvSpPr>
          <p:cNvPr id="4" name="Dia számának helye 3"/>
          <p:cNvSpPr>
            <a:spLocks noGrp="1"/>
          </p:cNvSpPr>
          <p:nvPr>
            <p:ph type="sldNum" sz="quarter" idx="5"/>
          </p:nvPr>
        </p:nvSpPr>
        <p:spPr/>
        <p:txBody>
          <a:bodyPr/>
          <a:lstStyle/>
          <a:p>
            <a:fld id="{DC4D91A1-CFA7-45D4-B050-75075593473B}" type="slidenum">
              <a:rPr lang="hu-HU" smtClean="0"/>
              <a:t>2</a:t>
            </a:fld>
            <a:endParaRPr lang="hu-HU"/>
          </a:p>
        </p:txBody>
      </p:sp>
    </p:spTree>
    <p:extLst>
      <p:ext uri="{BB962C8B-B14F-4D97-AF65-F5344CB8AC3E}">
        <p14:creationId xmlns:p14="http://schemas.microsoft.com/office/powerpoint/2010/main" val="100061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800" dirty="0">
                <a:effectLst/>
                <a:latin typeface="Calibri" panose="020F0502020204030204" pitchFamily="34" charset="0"/>
                <a:ea typeface="Calibri" panose="020F0502020204030204" pitchFamily="34" charset="0"/>
                <a:cs typeface="Times New Roman" panose="02020603050405020304" pitchFamily="18" charset="0"/>
              </a:rPr>
              <a:t>A magyarországi tervezési gyakorlatban 2019 óta vannak jelen az ACCC sodronyok. Nézzük mikor van szükség az alkalmazásukra?</a:t>
            </a:r>
            <a:endParaRPr lang="hu-HU" dirty="0"/>
          </a:p>
        </p:txBody>
      </p:sp>
      <p:sp>
        <p:nvSpPr>
          <p:cNvPr id="4" name="Dia számának helye 3"/>
          <p:cNvSpPr>
            <a:spLocks noGrp="1"/>
          </p:cNvSpPr>
          <p:nvPr>
            <p:ph type="sldNum" sz="quarter" idx="5"/>
          </p:nvPr>
        </p:nvSpPr>
        <p:spPr/>
        <p:txBody>
          <a:bodyPr/>
          <a:lstStyle/>
          <a:p>
            <a:fld id="{DC4D91A1-CFA7-45D4-B050-75075593473B}" type="slidenum">
              <a:rPr lang="hu-HU" smtClean="0"/>
              <a:t>3</a:t>
            </a:fld>
            <a:endParaRPr lang="hu-HU"/>
          </a:p>
        </p:txBody>
      </p:sp>
    </p:spTree>
    <p:extLst>
      <p:ext uri="{BB962C8B-B14F-4D97-AF65-F5344CB8AC3E}">
        <p14:creationId xmlns:p14="http://schemas.microsoft.com/office/powerpoint/2010/main" val="1681452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457200">
              <a:lnSpc>
                <a:spcPct val="115000"/>
              </a:lnSpc>
            </a:pPr>
            <a:r>
              <a:rPr lang="hu-HU" sz="1800" kern="100" dirty="0">
                <a:effectLst/>
                <a:latin typeface="Arial" panose="020B0604020202020204" pitchFamily="34" charset="0"/>
                <a:ea typeface="Calibri" panose="020F0502020204030204" pitchFamily="34" charset="0"/>
                <a:cs typeface="Times New Roman" panose="02020603050405020304" pitchFamily="18" charset="0"/>
              </a:rPr>
              <a:t>Az országban egyre több ipari üzem/ gyár létesül. A technológia fejlődése következtében a lakosság is egyre több elektromos berendezést használ. Jelentősen megnövekedett az utóbbi években például az elektromos autók és a klíma berendezések száma is.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pPr>
            <a:r>
              <a:rPr lang="hu-HU" sz="1800" kern="100" dirty="0">
                <a:effectLst/>
                <a:latin typeface="Arial" panose="020B0604020202020204" pitchFamily="34" charset="0"/>
                <a:ea typeface="Calibri" panose="020F0502020204030204" pitchFamily="34" charset="0"/>
                <a:cs typeface="Times New Roman" panose="02020603050405020304" pitchFamily="18" charset="0"/>
              </a:rPr>
              <a:t>Ennek következményeként egyre növekszik a villamos energia fogyasztás, illetve a nemzetközi villamos energia kereskedelem is évről évre növekvő tendenciát mutat.</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pPr>
            <a:r>
              <a:rPr lang="hu-HU" sz="1800" kern="100" dirty="0">
                <a:effectLst/>
                <a:latin typeface="Arial" panose="020B0604020202020204" pitchFamily="34" charset="0"/>
                <a:ea typeface="Calibri" panose="020F0502020204030204" pitchFamily="34" charset="0"/>
                <a:cs typeface="Times New Roman" panose="02020603050405020304" pitchFamily="18" charset="0"/>
              </a:rPr>
              <a:t>Az elektromos hálózat üzemeltetőinek lépést kell tartaniuk a növekvő igényekkel, ezért a hálózatot folyamatosan fejleszteniük kell. Emellett a szabványi előírások és egyéb szabályozások is gyakran változnak és általában szigorúbb feltételeket szabnak az üzemeltetőknek, amelyeket szintén teljesíteniük kell.</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800"/>
              </a:spcAft>
            </a:pPr>
            <a:r>
              <a:rPr lang="hu-HU" sz="1800" kern="100" dirty="0">
                <a:effectLst/>
                <a:latin typeface="Arial" panose="020B0604020202020204" pitchFamily="34" charset="0"/>
                <a:ea typeface="Calibri" panose="020F0502020204030204" pitchFamily="34" charset="0"/>
                <a:cs typeface="Times New Roman" panose="02020603050405020304" pitchFamily="18" charset="0"/>
              </a:rPr>
              <a:t>Az elvárások teljesítése érdekében a magyarországi villamos energia hálózat üzemeltetői költséghatékony megoldást kerestek a távvezetékeik átviteli kapacitásának növelésére. Ekkor került a magyarországi üzemeltetők és tervezők látószögébe az ACCC sodrony, amellyel a meglévő nagyfeszültségű távvezetékeket a lehető legkisebb beavatkozással lehet korszerűsíteni.</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ia számának helye 3"/>
          <p:cNvSpPr>
            <a:spLocks noGrp="1"/>
          </p:cNvSpPr>
          <p:nvPr>
            <p:ph type="sldNum" sz="quarter" idx="5"/>
          </p:nvPr>
        </p:nvSpPr>
        <p:spPr/>
        <p:txBody>
          <a:bodyPr/>
          <a:lstStyle/>
          <a:p>
            <a:fld id="{DC4D91A1-CFA7-45D4-B050-75075593473B}" type="slidenum">
              <a:rPr lang="hu-HU" smtClean="0"/>
              <a:t>4</a:t>
            </a:fld>
            <a:endParaRPr lang="hu-HU"/>
          </a:p>
        </p:txBody>
      </p:sp>
    </p:spTree>
    <p:extLst>
      <p:ext uri="{BB962C8B-B14F-4D97-AF65-F5344CB8AC3E}">
        <p14:creationId xmlns:p14="http://schemas.microsoft.com/office/powerpoint/2010/main" val="956567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nSpc>
                <a:spcPct val="115000"/>
              </a:lnSpc>
              <a:spcAft>
                <a:spcPts val="800"/>
              </a:spcAft>
            </a:pPr>
            <a:r>
              <a:rPr lang="hu-HU" sz="1800" kern="100" dirty="0">
                <a:effectLst/>
                <a:latin typeface="Arial" panose="020B0604020202020204" pitchFamily="34" charset="0"/>
                <a:ea typeface="Calibri" panose="020F0502020204030204" pitchFamily="34" charset="0"/>
                <a:cs typeface="Times New Roman" panose="02020603050405020304" pitchFamily="18" charset="0"/>
              </a:rPr>
              <a:t>2019-ben el is készült az első pilot project. A Göd-Léva 400 kV-os távvezeték terhelhetőségének növelése során az egyik feszítőközben az előírt föld feletti magasság teljesítéséhez két feszítőoszlopot meg kellet volna magasítani. Ez költséges és nehezen kivitelezhető folyamat lett volna. Ezért az oszlopszerkezet magasítása helyett </a:t>
            </a:r>
            <a:r>
              <a:rPr lang="hu-HU" sz="1800" kern="100" dirty="0" err="1">
                <a:effectLst/>
                <a:latin typeface="Arial" panose="020B0604020202020204" pitchFamily="34" charset="0"/>
                <a:ea typeface="Calibri" panose="020F0502020204030204" pitchFamily="34" charset="0"/>
                <a:cs typeface="Times New Roman" panose="02020603050405020304" pitchFamily="18" charset="0"/>
              </a:rPr>
              <a:t>Warsawa</a:t>
            </a:r>
            <a:r>
              <a:rPr lang="hu-HU" sz="1800" kern="100" dirty="0">
                <a:effectLst/>
                <a:latin typeface="Arial" panose="020B0604020202020204" pitchFamily="34" charset="0"/>
                <a:ea typeface="Calibri" panose="020F0502020204030204" pitchFamily="34" charset="0"/>
                <a:cs typeface="Times New Roman" panose="02020603050405020304" pitchFamily="18" charset="0"/>
              </a:rPr>
              <a:t> típusú ACCC sodrony került felszerelésre a jobb szélső fázisban. Ez a projekt hasznos tapasztalatokat jelentett a tervezők és az üzemeltetők számára is, amely megalapozta a későbbi ACCC projektek sikerességét.</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hu-HU" sz="1800" kern="100" dirty="0">
                <a:effectLst/>
                <a:latin typeface="Arial" panose="020B0604020202020204" pitchFamily="34" charset="0"/>
                <a:ea typeface="Calibri" panose="020F0502020204030204" pitchFamily="34" charset="0"/>
                <a:cs typeface="Times New Roman" panose="02020603050405020304" pitchFamily="18" charset="0"/>
              </a:rPr>
              <a:t>Néhány évvel később az átviteli hálózat üzemeltetője, a MAVIR </a:t>
            </a:r>
            <a:r>
              <a:rPr lang="hu-HU" sz="1800" kern="100" dirty="0" err="1">
                <a:effectLst/>
                <a:latin typeface="Arial" panose="020B0604020202020204" pitchFamily="34" charset="0"/>
                <a:ea typeface="Calibri" panose="020F0502020204030204" pitchFamily="34" charset="0"/>
                <a:cs typeface="Times New Roman" panose="02020603050405020304" pitchFamily="18" charset="0"/>
              </a:rPr>
              <a:t>ZRt</a:t>
            </a:r>
            <a:r>
              <a:rPr lang="hu-HU" sz="1800" kern="100" dirty="0">
                <a:effectLst/>
                <a:latin typeface="Arial" panose="020B0604020202020204" pitchFamily="34" charset="0"/>
                <a:ea typeface="Calibri" panose="020F0502020204030204" pitchFamily="34" charset="0"/>
                <a:cs typeface="Times New Roman" panose="02020603050405020304" pitchFamily="18" charset="0"/>
              </a:rPr>
              <a:t>. nagyszabású beruházást indított a meglévő 220 kV-os hálózat fejlesztése érdekében. Az Európai Unió támogatásával összesen 593 km hosszúságú távvezetéki szakaszon került megtervezésre és felszerelésre új Amsterdam típusú ACCC sodrony.</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hu-HU" sz="1800" kern="100" dirty="0">
                <a:effectLst/>
                <a:latin typeface="Arial" panose="020B0604020202020204" pitchFamily="34" charset="0"/>
                <a:ea typeface="Calibri" panose="020F0502020204030204" pitchFamily="34" charset="0"/>
                <a:cs typeface="Times New Roman" panose="02020603050405020304" pitchFamily="18" charset="0"/>
              </a:rPr>
              <a:t>Az átviteli hálózaton kipróbált új, kedvező tulajdonságú sodronyok hamarosan megjelentek az elosztói hálózat kapacitásbővítési terveiben is. Az elosztói hálózat közel 250 km-es szakaszán került megtervezésre </a:t>
            </a:r>
            <a:r>
              <a:rPr lang="hu-HU" sz="1800" kern="100" dirty="0" err="1">
                <a:effectLst/>
                <a:latin typeface="Arial" panose="020B0604020202020204" pitchFamily="34" charset="0"/>
                <a:ea typeface="Calibri" panose="020F0502020204030204" pitchFamily="34" charset="0"/>
                <a:cs typeface="Times New Roman" panose="02020603050405020304" pitchFamily="18" charset="0"/>
              </a:rPr>
              <a:t>újrasodronyozás</a:t>
            </a:r>
            <a:r>
              <a:rPr lang="hu-HU" sz="1800" kern="100" dirty="0">
                <a:effectLst/>
                <a:latin typeface="Arial" panose="020B0604020202020204" pitchFamily="34" charset="0"/>
                <a:ea typeface="Calibri" panose="020F0502020204030204" pitchFamily="34" charset="0"/>
                <a:cs typeface="Times New Roman" panose="02020603050405020304" pitchFamily="18" charset="0"/>
              </a:rPr>
              <a:t> a CTC-Global </a:t>
            </a:r>
            <a:r>
              <a:rPr lang="hu-HU" sz="1800" kern="100" dirty="0" err="1">
                <a:effectLst/>
                <a:latin typeface="Arial" panose="020B0604020202020204" pitchFamily="34" charset="0"/>
                <a:ea typeface="Calibri" panose="020F0502020204030204" pitchFamily="34" charset="0"/>
                <a:cs typeface="Times New Roman" panose="02020603050405020304" pitchFamily="18" charset="0"/>
              </a:rPr>
              <a:t>licensének</a:t>
            </a:r>
            <a:r>
              <a:rPr lang="hu-HU" sz="1800" kern="100" dirty="0">
                <a:effectLst/>
                <a:latin typeface="Arial" panose="020B0604020202020204" pitchFamily="34" charset="0"/>
                <a:ea typeface="Calibri" panose="020F0502020204030204" pitchFamily="34" charset="0"/>
                <a:cs typeface="Times New Roman" panose="02020603050405020304" pitchFamily="18" charset="0"/>
              </a:rPr>
              <a:t> megfelelő ACCC sodronyokkal. Büszkén mondhatom, hogy az MVM </a:t>
            </a:r>
            <a:r>
              <a:rPr lang="hu-HU" sz="1800" kern="100" dirty="0" err="1">
                <a:effectLst/>
                <a:latin typeface="Arial" panose="020B0604020202020204" pitchFamily="34" charset="0"/>
                <a:ea typeface="Calibri" panose="020F0502020204030204" pitchFamily="34" charset="0"/>
                <a:cs typeface="Times New Roman" panose="02020603050405020304" pitchFamily="18" charset="0"/>
              </a:rPr>
              <a:t>XPert</a:t>
            </a:r>
            <a:r>
              <a:rPr lang="hu-HU" sz="1800" kern="100" dirty="0">
                <a:effectLst/>
                <a:latin typeface="Arial" panose="020B0604020202020204" pitchFamily="34" charset="0"/>
                <a:ea typeface="Calibri" panose="020F0502020204030204" pitchFamily="34" charset="0"/>
                <a:cs typeface="Times New Roman" panose="02020603050405020304" pitchFamily="18" charset="0"/>
              </a:rPr>
              <a:t> Zrt. tervezői csapata minden egyes ACCC projekt tervezési folyamatában részt vett és vesz részt a mai napig.</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hu-HU" dirty="0"/>
          </a:p>
        </p:txBody>
      </p:sp>
      <p:sp>
        <p:nvSpPr>
          <p:cNvPr id="4" name="Dia számának helye 3"/>
          <p:cNvSpPr>
            <a:spLocks noGrp="1"/>
          </p:cNvSpPr>
          <p:nvPr>
            <p:ph type="sldNum" sz="quarter" idx="5"/>
          </p:nvPr>
        </p:nvSpPr>
        <p:spPr/>
        <p:txBody>
          <a:bodyPr/>
          <a:lstStyle/>
          <a:p>
            <a:fld id="{DC4D91A1-CFA7-45D4-B050-75075593473B}" type="slidenum">
              <a:rPr lang="hu-HU" smtClean="0"/>
              <a:t>5</a:t>
            </a:fld>
            <a:endParaRPr lang="hu-HU"/>
          </a:p>
        </p:txBody>
      </p:sp>
    </p:spTree>
    <p:extLst>
      <p:ext uri="{BB962C8B-B14F-4D97-AF65-F5344CB8AC3E}">
        <p14:creationId xmlns:p14="http://schemas.microsoft.com/office/powerpoint/2010/main" val="770524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800" kern="100" dirty="0">
                <a:effectLst/>
                <a:latin typeface="Arial" panose="020B0604020202020204" pitchFamily="34" charset="0"/>
                <a:ea typeface="Calibri" panose="020F0502020204030204" pitchFamily="34" charset="0"/>
                <a:cs typeface="Times New Roman" panose="02020603050405020304" pitchFamily="18" charset="0"/>
              </a:rPr>
              <a:t>Nézzük miből is áll egy tervezési folyamat, amelynél ACCC sodronyt kell alkalmaznunk?</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hu-HU" dirty="0"/>
          </a:p>
        </p:txBody>
      </p:sp>
      <p:sp>
        <p:nvSpPr>
          <p:cNvPr id="4" name="Dia számának helye 3"/>
          <p:cNvSpPr>
            <a:spLocks noGrp="1"/>
          </p:cNvSpPr>
          <p:nvPr>
            <p:ph type="sldNum" sz="quarter" idx="5"/>
          </p:nvPr>
        </p:nvSpPr>
        <p:spPr/>
        <p:txBody>
          <a:bodyPr/>
          <a:lstStyle/>
          <a:p>
            <a:fld id="{DC4D91A1-CFA7-45D4-B050-75075593473B}" type="slidenum">
              <a:rPr lang="hu-HU" smtClean="0"/>
              <a:t>6</a:t>
            </a:fld>
            <a:endParaRPr lang="hu-HU"/>
          </a:p>
        </p:txBody>
      </p:sp>
    </p:spTree>
    <p:extLst>
      <p:ext uri="{BB962C8B-B14F-4D97-AF65-F5344CB8AC3E}">
        <p14:creationId xmlns:p14="http://schemas.microsoft.com/office/powerpoint/2010/main" val="3654309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nSpc>
                <a:spcPct val="115000"/>
              </a:lnSpc>
              <a:spcAft>
                <a:spcPts val="800"/>
              </a:spcAft>
            </a:pPr>
            <a:r>
              <a:rPr lang="hu-HU" sz="1800" kern="100" dirty="0">
                <a:effectLst/>
                <a:latin typeface="Arial" panose="020B0604020202020204" pitchFamily="34" charset="0"/>
                <a:ea typeface="Calibri" panose="020F0502020204030204" pitchFamily="34" charset="0"/>
                <a:cs typeface="Times New Roman" panose="02020603050405020304" pitchFamily="18" charset="0"/>
              </a:rPr>
              <a:t>Egy kapacitásbővítésre irányuló projektben a beruházói igények megfogalmazását követően az első kulcsfontosságú lépés a meglévő létesítmény aktuális állapotának felmérése. Ehhez az üzemeltető adatszolgáltatásán kívül szükség van az érintett nyomvonal terepszemléjére és pontos geodéziai felmérésére. Ezek alapján részletes dokumentáció készíthető a meglévő állapotról, ami segít azonosítani a </a:t>
            </a:r>
            <a:r>
              <a:rPr lang="hu-HU" sz="1800" kern="100" dirty="0" err="1">
                <a:effectLst/>
                <a:latin typeface="Arial" panose="020B0604020202020204" pitchFamily="34" charset="0"/>
                <a:ea typeface="Calibri" panose="020F0502020204030204" pitchFamily="34" charset="0"/>
                <a:cs typeface="Times New Roman" panose="02020603050405020304" pitchFamily="18" charset="0"/>
              </a:rPr>
              <a:t>szabványtalanságok</a:t>
            </a:r>
            <a:r>
              <a:rPr lang="hu-HU" sz="1800" kern="100" dirty="0">
                <a:effectLst/>
                <a:latin typeface="Arial" panose="020B0604020202020204" pitchFamily="34" charset="0"/>
                <a:ea typeface="Calibri" panose="020F0502020204030204" pitchFamily="34" charset="0"/>
                <a:cs typeface="Times New Roman" panose="02020603050405020304" pitchFamily="18" charset="0"/>
              </a:rPr>
              <a:t> mértékét. Ezután kezdődhet a megfelelő megoldás kidolgozása, amely legtöbb esetben </a:t>
            </a:r>
            <a:r>
              <a:rPr lang="hu-HU" sz="1800" kern="100" dirty="0" err="1">
                <a:effectLst/>
                <a:latin typeface="Arial" panose="020B0604020202020204" pitchFamily="34" charset="0"/>
                <a:ea typeface="Calibri" panose="020F0502020204030204" pitchFamily="34" charset="0"/>
                <a:cs typeface="Times New Roman" panose="02020603050405020304" pitchFamily="18" charset="0"/>
              </a:rPr>
              <a:t>újrasodronyozást</a:t>
            </a:r>
            <a:r>
              <a:rPr lang="hu-HU" sz="1800" kern="100" dirty="0">
                <a:effectLst/>
                <a:latin typeface="Arial" panose="020B0604020202020204" pitchFamily="34" charset="0"/>
                <a:ea typeface="Calibri" panose="020F0502020204030204" pitchFamily="34" charset="0"/>
                <a:cs typeface="Times New Roman" panose="02020603050405020304" pitchFamily="18" charset="0"/>
              </a:rPr>
              <a:t> jelent, új szigetelő szerelvények alkalmazásával. Jelentősen szabványtalan esetekben a tartószerkezetek magasítására, esetleg cseréjére is szükség lehet.</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hu-HU" sz="1800" kern="100" dirty="0">
                <a:effectLst/>
                <a:latin typeface="Arial" panose="020B0604020202020204" pitchFamily="34" charset="0"/>
                <a:ea typeface="Calibri" panose="020F0502020204030204" pitchFamily="34" charset="0"/>
                <a:cs typeface="Times New Roman" panose="02020603050405020304" pitchFamily="18" charset="0"/>
              </a:rPr>
              <a:t>A kapacitásbővítéshez szükséges sodrony elvárt paramétereinek véglegesítését követően elkezdődhet a beszerzési folyamat. A szerelvények pontos típusának ismeretében elkészülnek a végleges kivitelezési tervek, amely alapján a szerelési munkálatok megkezdődhetnek. Kivitelezés során előfordulhatnak olyan váratlan helyzetek, amelyek a tervek módosítását igénylik. A kivitelezés befejezését követően a módosítások dokumentálásra kerülnek, ezzel a projekt lezárásra kerül.</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hu-HU" dirty="0"/>
          </a:p>
        </p:txBody>
      </p:sp>
      <p:sp>
        <p:nvSpPr>
          <p:cNvPr id="4" name="Dia számának helye 3"/>
          <p:cNvSpPr>
            <a:spLocks noGrp="1"/>
          </p:cNvSpPr>
          <p:nvPr>
            <p:ph type="sldNum" sz="quarter" idx="5"/>
          </p:nvPr>
        </p:nvSpPr>
        <p:spPr/>
        <p:txBody>
          <a:bodyPr/>
          <a:lstStyle/>
          <a:p>
            <a:fld id="{DC4D91A1-CFA7-45D4-B050-75075593473B}" type="slidenum">
              <a:rPr lang="hu-HU" smtClean="0"/>
              <a:t>7</a:t>
            </a:fld>
            <a:endParaRPr lang="hu-HU"/>
          </a:p>
        </p:txBody>
      </p:sp>
    </p:spTree>
    <p:extLst>
      <p:ext uri="{BB962C8B-B14F-4D97-AF65-F5344CB8AC3E}">
        <p14:creationId xmlns:p14="http://schemas.microsoft.com/office/powerpoint/2010/main" val="2427681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nSpc>
                <a:spcPct val="115000"/>
              </a:lnSpc>
              <a:spcAft>
                <a:spcPts val="800"/>
              </a:spcAft>
            </a:pPr>
            <a:r>
              <a:rPr lang="hu-HU" sz="1800" kern="100" dirty="0">
                <a:effectLst/>
                <a:latin typeface="Arial" panose="020B0604020202020204" pitchFamily="34" charset="0"/>
                <a:ea typeface="Calibri" panose="020F0502020204030204" pitchFamily="34" charset="0"/>
                <a:cs typeface="Times New Roman" panose="02020603050405020304" pitchFamily="18" charset="0"/>
              </a:rPr>
              <a:t>A tervezési folyamat egyik legfontosabb része a megfelelő sodrony kiválasztása, amelyhez számos szempontot kell figyelembe venni.</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effectLst/>
                <a:latin typeface="Arial" panose="020B0604020202020204" pitchFamily="34" charset="0"/>
                <a:ea typeface="Calibri" panose="020F0502020204030204" pitchFamily="34" charset="0"/>
              </a:rPr>
              <a:t>A sodrony kiválasztását jelentősen befolyásolják az üzemeltetői igények, melyek legtöbb esetben a távvezeték áramterhelhetőségének növelésére irányulnak. Ehhez meg kell vizsgálni, hogy a kívánt áramterhelés az érvényes szabványi előírások alapján mely sodronyokkal biztosítható. Majd ellenőrizni kell a kiválasztott sodronytípus kompatibilitását a távvezeték meglévő oszlopszerkezetivel. A projekt akkor gazdaságos, ha az oszlopszerkezetek megerősítése nélkül felhelyezhetők az új sodronyok. Ezután ellenőrizni kell azt is, hogy az előírt föld feletti magasságok biztosíthatók-e a kiválasztott sodronnyal. A föld feletti magasságok mértékét alapvetően a feszültségszint határozza meg, de az üzemeltetők gyakran szigorúbb értékeket alkalmaznak a maximális üzembiztonság érdekében.</a:t>
            </a:r>
            <a:endParaRPr lang="hu-HU" dirty="0"/>
          </a:p>
        </p:txBody>
      </p:sp>
      <p:sp>
        <p:nvSpPr>
          <p:cNvPr id="4" name="Dia számának helye 3"/>
          <p:cNvSpPr>
            <a:spLocks noGrp="1"/>
          </p:cNvSpPr>
          <p:nvPr>
            <p:ph type="sldNum" sz="quarter" idx="5"/>
          </p:nvPr>
        </p:nvSpPr>
        <p:spPr/>
        <p:txBody>
          <a:bodyPr/>
          <a:lstStyle/>
          <a:p>
            <a:fld id="{DC4D91A1-CFA7-45D4-B050-75075593473B}" type="slidenum">
              <a:rPr lang="hu-HU" smtClean="0"/>
              <a:t>8</a:t>
            </a:fld>
            <a:endParaRPr lang="hu-HU"/>
          </a:p>
        </p:txBody>
      </p:sp>
    </p:spTree>
    <p:extLst>
      <p:ext uri="{BB962C8B-B14F-4D97-AF65-F5344CB8AC3E}">
        <p14:creationId xmlns:p14="http://schemas.microsoft.com/office/powerpoint/2010/main" val="1834735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800" kern="100" dirty="0">
                <a:effectLst/>
                <a:latin typeface="Arial" panose="020B0604020202020204" pitchFamily="34" charset="0"/>
                <a:ea typeface="Calibri" panose="020F0502020204030204" pitchFamily="34" charset="0"/>
                <a:cs typeface="Times New Roman" panose="02020603050405020304" pitchFamily="18" charset="0"/>
              </a:rPr>
              <a:t>Az ACCC sodronyok viselkedésének pontos modellezése a tervezés során kulcsfontosságú, mivel előnyös tulajdonságaik kizárólag így érvényesülhetnek jól.</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hu-HU" dirty="0"/>
          </a:p>
        </p:txBody>
      </p:sp>
      <p:sp>
        <p:nvSpPr>
          <p:cNvPr id="4" name="Dia számának helye 3"/>
          <p:cNvSpPr>
            <a:spLocks noGrp="1"/>
          </p:cNvSpPr>
          <p:nvPr>
            <p:ph type="sldNum" sz="quarter" idx="5"/>
          </p:nvPr>
        </p:nvSpPr>
        <p:spPr/>
        <p:txBody>
          <a:bodyPr/>
          <a:lstStyle/>
          <a:p>
            <a:fld id="{DC4D91A1-CFA7-45D4-B050-75075593473B}" type="slidenum">
              <a:rPr lang="hu-HU" smtClean="0"/>
              <a:t>9</a:t>
            </a:fld>
            <a:endParaRPr lang="hu-HU"/>
          </a:p>
        </p:txBody>
      </p:sp>
    </p:spTree>
    <p:extLst>
      <p:ext uri="{BB962C8B-B14F-4D97-AF65-F5344CB8AC3E}">
        <p14:creationId xmlns:p14="http://schemas.microsoft.com/office/powerpoint/2010/main" val="5817205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orító kép nélkü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2AA2F2C-BFC6-2EC6-39A0-A4FA4FB7D5B7}"/>
              </a:ext>
            </a:extLst>
          </p:cNvPr>
          <p:cNvSpPr>
            <a:spLocks noGrp="1"/>
          </p:cNvSpPr>
          <p:nvPr>
            <p:ph type="ctrTitle" hasCustomPrompt="1"/>
          </p:nvPr>
        </p:nvSpPr>
        <p:spPr>
          <a:xfrm>
            <a:off x="504000" y="1080000"/>
            <a:ext cx="6959600" cy="1584000"/>
          </a:xfrm>
        </p:spPr>
        <p:txBody>
          <a:bodyPr lIns="0" tIns="0" rIns="0" bIns="0" anchor="t"/>
          <a:lstStyle>
            <a:lvl1pPr algn="l">
              <a:lnSpc>
                <a:spcPct val="90000"/>
              </a:lnSpc>
              <a:defRPr sz="4800"/>
            </a:lvl1pPr>
          </a:lstStyle>
          <a:p>
            <a:r>
              <a:rPr lang="hu-HU"/>
              <a:t>MINTACÍM SZERKESZTÉSE</a:t>
            </a:r>
          </a:p>
        </p:txBody>
      </p:sp>
      <p:sp>
        <p:nvSpPr>
          <p:cNvPr id="3" name="Alcím 2">
            <a:extLst>
              <a:ext uri="{FF2B5EF4-FFF2-40B4-BE49-F238E27FC236}">
                <a16:creationId xmlns:a16="http://schemas.microsoft.com/office/drawing/2014/main" id="{FD5597CC-29CA-225D-4C33-54654C4B49AC}"/>
              </a:ext>
            </a:extLst>
          </p:cNvPr>
          <p:cNvSpPr>
            <a:spLocks noGrp="1"/>
          </p:cNvSpPr>
          <p:nvPr>
            <p:ph type="subTitle" idx="1" hasCustomPrompt="1"/>
          </p:nvPr>
        </p:nvSpPr>
        <p:spPr>
          <a:xfrm>
            <a:off x="504000" y="2664000"/>
            <a:ext cx="6959600" cy="1155019"/>
          </a:xfrm>
        </p:spPr>
        <p:txBody>
          <a:bodyPr lIns="0" tIns="0" rIns="0" bIns="0"/>
          <a:lstStyle>
            <a:lvl1pPr marL="0" indent="0" algn="l">
              <a:spcBef>
                <a:spcPts val="0"/>
              </a:spcBef>
              <a:spcAft>
                <a:spcPts val="0"/>
              </a:spcAft>
              <a:buNone/>
              <a:defRPr sz="3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 szerkesztése</a:t>
            </a:r>
          </a:p>
        </p:txBody>
      </p:sp>
      <p:sp>
        <p:nvSpPr>
          <p:cNvPr id="8" name="Szöveg helye 7">
            <a:extLst>
              <a:ext uri="{FF2B5EF4-FFF2-40B4-BE49-F238E27FC236}">
                <a16:creationId xmlns:a16="http://schemas.microsoft.com/office/drawing/2014/main" id="{6D084532-FDE5-F030-AAE8-9DA414C7F13A}"/>
              </a:ext>
            </a:extLst>
          </p:cNvPr>
          <p:cNvSpPr>
            <a:spLocks noGrp="1"/>
          </p:cNvSpPr>
          <p:nvPr>
            <p:ph type="body" sz="quarter" idx="10" hasCustomPrompt="1"/>
          </p:nvPr>
        </p:nvSpPr>
        <p:spPr>
          <a:xfrm>
            <a:off x="504000" y="4248000"/>
            <a:ext cx="3159759" cy="517842"/>
          </a:xfrm>
        </p:spPr>
        <p:txBody>
          <a:bodyPr lIns="0" tIns="0" rIns="0" bIns="0"/>
          <a:lstStyle>
            <a:lvl1pPr marL="0" indent="0">
              <a:spcBef>
                <a:spcPts val="0"/>
              </a:spcBef>
              <a:spcAft>
                <a:spcPts val="400"/>
              </a:spcAft>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hu-HU"/>
              <a:t>Előadó neve</a:t>
            </a:r>
          </a:p>
          <a:p>
            <a:pPr lvl="0"/>
            <a:endParaRPr lang="hu-HU"/>
          </a:p>
        </p:txBody>
      </p:sp>
      <p:sp>
        <p:nvSpPr>
          <p:cNvPr id="9" name="Szöveg helye 7">
            <a:extLst>
              <a:ext uri="{FF2B5EF4-FFF2-40B4-BE49-F238E27FC236}">
                <a16:creationId xmlns:a16="http://schemas.microsoft.com/office/drawing/2014/main" id="{15B068C0-6F5A-74D0-F5FA-97DFE5A37BC1}"/>
              </a:ext>
            </a:extLst>
          </p:cNvPr>
          <p:cNvSpPr>
            <a:spLocks noGrp="1"/>
          </p:cNvSpPr>
          <p:nvPr>
            <p:ph type="body" sz="quarter" idx="11" hasCustomPrompt="1"/>
          </p:nvPr>
        </p:nvSpPr>
        <p:spPr>
          <a:xfrm>
            <a:off x="504000" y="4932000"/>
            <a:ext cx="3159759" cy="517842"/>
          </a:xfrm>
        </p:spPr>
        <p:txBody>
          <a:bodyPr lIns="0" tIns="0" rIns="0" bIns="0"/>
          <a:lstStyle>
            <a:lvl1pPr marL="0" indent="0">
              <a:spcBef>
                <a:spcPts val="0"/>
              </a:spcBef>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hu-HU"/>
              <a:t>Dátum</a:t>
            </a:r>
          </a:p>
          <a:p>
            <a:pPr lvl="0"/>
            <a:endParaRPr lang="hu-HU"/>
          </a:p>
        </p:txBody>
      </p:sp>
      <p:cxnSp>
        <p:nvCxnSpPr>
          <p:cNvPr id="4" name="Straight Connector 1">
            <a:extLst>
              <a:ext uri="{FF2B5EF4-FFF2-40B4-BE49-F238E27FC236}">
                <a16:creationId xmlns:a16="http://schemas.microsoft.com/office/drawing/2014/main" id="{FEB39EEA-2CB2-130B-3A65-2879FF0266B3}"/>
              </a:ext>
            </a:extLst>
          </p:cNvPr>
          <p:cNvCxnSpPr>
            <a:cxnSpLocks noChangeAspect="1"/>
          </p:cNvCxnSpPr>
          <p:nvPr userDrawn="1"/>
        </p:nvCxnSpPr>
        <p:spPr>
          <a:xfrm flipH="1">
            <a:off x="7370215" y="0"/>
            <a:ext cx="2911048" cy="6858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Kép 4" descr="A képen Betűtípus, Grafika, képernyőkép, embléma látható&#10;&#10;Előfordulhat, hogy a mesterséges intelligencia által létrehozott tartalom helytelen.">
            <a:extLst>
              <a:ext uri="{FF2B5EF4-FFF2-40B4-BE49-F238E27FC236}">
                <a16:creationId xmlns:a16="http://schemas.microsoft.com/office/drawing/2014/main" id="{1109AA33-7878-FE27-12E6-F35D2D673E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44921" y="4667849"/>
            <a:ext cx="3339757" cy="2135713"/>
          </a:xfrm>
          <a:prstGeom prst="rect">
            <a:avLst/>
          </a:prstGeom>
        </p:spPr>
      </p:pic>
    </p:spTree>
    <p:extLst>
      <p:ext uri="{BB962C8B-B14F-4D97-AF65-F5344CB8AC3E}">
        <p14:creationId xmlns:p14="http://schemas.microsoft.com/office/powerpoint/2010/main" val="3162178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ím és tartalom nélkül">
    <p:spTree>
      <p:nvGrpSpPr>
        <p:cNvPr id="1" name=""/>
        <p:cNvGrpSpPr/>
        <p:nvPr/>
      </p:nvGrpSpPr>
      <p:grpSpPr>
        <a:xfrm>
          <a:off x="0" y="0"/>
          <a:ext cx="0" cy="0"/>
          <a:chOff x="0" y="0"/>
          <a:chExt cx="0" cy="0"/>
        </a:xfrm>
      </p:grpSpPr>
      <p:sp>
        <p:nvSpPr>
          <p:cNvPr id="5" name="Élőláb helye 4">
            <a:extLst>
              <a:ext uri="{FF2B5EF4-FFF2-40B4-BE49-F238E27FC236}">
                <a16:creationId xmlns:a16="http://schemas.microsoft.com/office/drawing/2014/main" id="{F90C22CA-439E-06E1-C573-214556709DAD}"/>
              </a:ext>
            </a:extLst>
          </p:cNvPr>
          <p:cNvSpPr>
            <a:spLocks noGrp="1"/>
          </p:cNvSpPr>
          <p:nvPr>
            <p:ph type="ftr" sz="quarter" idx="11"/>
          </p:nvPr>
        </p:nvSpPr>
        <p:spPr/>
        <p:txBody>
          <a:bodyPr/>
          <a:lstStyle/>
          <a:p>
            <a:r>
              <a:rPr lang="pt-BR"/>
              <a:t>MVM Prezentáció template</a:t>
            </a:r>
            <a:endParaRPr lang="hu-HU"/>
          </a:p>
        </p:txBody>
      </p:sp>
      <p:sp>
        <p:nvSpPr>
          <p:cNvPr id="6" name="Dia számának helye 5">
            <a:extLst>
              <a:ext uri="{FF2B5EF4-FFF2-40B4-BE49-F238E27FC236}">
                <a16:creationId xmlns:a16="http://schemas.microsoft.com/office/drawing/2014/main" id="{04ABF44F-8506-8869-F9D8-100AB5C810A2}"/>
              </a:ext>
            </a:extLst>
          </p:cNvPr>
          <p:cNvSpPr>
            <a:spLocks noGrp="1"/>
          </p:cNvSpPr>
          <p:nvPr>
            <p:ph type="sldNum" sz="quarter" idx="12"/>
          </p:nvPr>
        </p:nvSpPr>
        <p:spPr/>
        <p:txBody>
          <a:bodyPr/>
          <a:lstStyle/>
          <a:p>
            <a:fld id="{C0B7C4F1-3462-44EE-B08E-3CFB9A975CD8}" type="slidenum">
              <a:rPr lang="hu-HU" smtClean="0"/>
              <a:t>‹#›</a:t>
            </a:fld>
            <a:endParaRPr lang="hu-HU"/>
          </a:p>
        </p:txBody>
      </p:sp>
    </p:spTree>
    <p:extLst>
      <p:ext uri="{BB962C8B-B14F-4D97-AF65-F5344CB8AC3E}">
        <p14:creationId xmlns:p14="http://schemas.microsoft.com/office/powerpoint/2010/main" val="3723976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3439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rtalom képpe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EACC73C-AC88-7849-1D18-4E9BE6C1E0E1}"/>
              </a:ext>
            </a:extLst>
          </p:cNvPr>
          <p:cNvSpPr>
            <a:spLocks noGrp="1"/>
          </p:cNvSpPr>
          <p:nvPr>
            <p:ph type="title"/>
          </p:nvPr>
        </p:nvSpPr>
        <p:spPr>
          <a:xfrm>
            <a:off x="4284664" y="541338"/>
            <a:ext cx="7400924" cy="962025"/>
          </a:xfrm>
        </p:spPr>
        <p:txBody>
          <a:bodyPr anchor="t"/>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CC1606BD-6903-B196-32BC-6653A8079635}"/>
              </a:ext>
            </a:extLst>
          </p:cNvPr>
          <p:cNvSpPr>
            <a:spLocks noGrp="1"/>
          </p:cNvSpPr>
          <p:nvPr>
            <p:ph idx="1"/>
          </p:nvPr>
        </p:nvSpPr>
        <p:spPr>
          <a:xfrm>
            <a:off x="4284664" y="1616075"/>
            <a:ext cx="7400924" cy="4657725"/>
          </a:xfr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a:extLst>
              <a:ext uri="{FF2B5EF4-FFF2-40B4-BE49-F238E27FC236}">
                <a16:creationId xmlns:a16="http://schemas.microsoft.com/office/drawing/2014/main" id="{C2815183-C036-E223-1E20-76A6572452D3}"/>
              </a:ext>
            </a:extLst>
          </p:cNvPr>
          <p:cNvSpPr>
            <a:spLocks noGrp="1"/>
          </p:cNvSpPr>
          <p:nvPr>
            <p:ph type="ftr" sz="quarter" idx="11"/>
          </p:nvPr>
        </p:nvSpPr>
        <p:spPr>
          <a:xfrm>
            <a:off x="4570448" y="6381750"/>
            <a:ext cx="5220000" cy="216139"/>
          </a:xfrm>
        </p:spPr>
        <p:txBody>
          <a:bodyPr/>
          <a:lstStyle/>
          <a:p>
            <a:r>
              <a:rPr lang="pt-BR"/>
              <a:t>MVM Prezentáció template</a:t>
            </a:r>
            <a:endParaRPr lang="hu-HU"/>
          </a:p>
        </p:txBody>
      </p:sp>
      <p:sp>
        <p:nvSpPr>
          <p:cNvPr id="7" name="Dia számának helye 6">
            <a:extLst>
              <a:ext uri="{FF2B5EF4-FFF2-40B4-BE49-F238E27FC236}">
                <a16:creationId xmlns:a16="http://schemas.microsoft.com/office/drawing/2014/main" id="{50CF565B-2996-CE18-557F-5083A7EBDDF4}"/>
              </a:ext>
            </a:extLst>
          </p:cNvPr>
          <p:cNvSpPr>
            <a:spLocks noGrp="1"/>
          </p:cNvSpPr>
          <p:nvPr>
            <p:ph type="sldNum" sz="quarter" idx="12"/>
          </p:nvPr>
        </p:nvSpPr>
        <p:spPr>
          <a:xfrm>
            <a:off x="4284663" y="6381750"/>
            <a:ext cx="285786" cy="216139"/>
          </a:xfrm>
        </p:spPr>
        <p:txBody>
          <a:bodyPr/>
          <a:lstStyle/>
          <a:p>
            <a:fld id="{C0B7C4F1-3462-44EE-B08E-3CFB9A975CD8}" type="slidenum">
              <a:rPr lang="hu-HU" smtClean="0"/>
              <a:t>‹#›</a:t>
            </a:fld>
            <a:endParaRPr lang="hu-HU"/>
          </a:p>
        </p:txBody>
      </p:sp>
      <p:sp>
        <p:nvSpPr>
          <p:cNvPr id="8" name="Kép helye 7">
            <a:extLst>
              <a:ext uri="{FF2B5EF4-FFF2-40B4-BE49-F238E27FC236}">
                <a16:creationId xmlns:a16="http://schemas.microsoft.com/office/drawing/2014/main" id="{7AEACA87-FCB0-0479-1E8F-FA2078E8818A}"/>
              </a:ext>
            </a:extLst>
          </p:cNvPr>
          <p:cNvSpPr>
            <a:spLocks noGrp="1"/>
          </p:cNvSpPr>
          <p:nvPr>
            <p:ph type="pic" sz="quarter" idx="13" hasCustomPrompt="1"/>
          </p:nvPr>
        </p:nvSpPr>
        <p:spPr>
          <a:xfrm>
            <a:off x="1" y="0"/>
            <a:ext cx="4116388" cy="6858000"/>
          </a:xfrm>
          <a:solidFill>
            <a:schemeClr val="accent5"/>
          </a:solidFill>
        </p:spPr>
        <p:txBody>
          <a:bodyPr bIns="1728000" anchor="ctr"/>
          <a:lstStyle>
            <a:lvl1pPr marL="0" indent="0" algn="ctr">
              <a:buNone/>
              <a:defRPr/>
            </a:lvl1pPr>
          </a:lstStyle>
          <a:p>
            <a:r>
              <a:rPr lang="hu-HU"/>
              <a:t>Kép beszúrásához </a:t>
            </a:r>
            <a:br>
              <a:rPr lang="hu-HU"/>
            </a:br>
            <a:r>
              <a:rPr lang="hu-HU"/>
              <a:t>kattints az alábbi ikonra</a:t>
            </a:r>
          </a:p>
        </p:txBody>
      </p:sp>
    </p:spTree>
    <p:extLst>
      <p:ext uri="{BB962C8B-B14F-4D97-AF65-F5344CB8AC3E}">
        <p14:creationId xmlns:p14="http://schemas.microsoft.com/office/powerpoint/2010/main" val="181895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ím bal oldalon">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EACC73C-AC88-7849-1D18-4E9BE6C1E0E1}"/>
              </a:ext>
            </a:extLst>
          </p:cNvPr>
          <p:cNvSpPr>
            <a:spLocks noGrp="1"/>
          </p:cNvSpPr>
          <p:nvPr>
            <p:ph type="title"/>
          </p:nvPr>
        </p:nvSpPr>
        <p:spPr>
          <a:xfrm>
            <a:off x="515940" y="541339"/>
            <a:ext cx="4256086" cy="1388270"/>
          </a:xfrm>
        </p:spPr>
        <p:txBody>
          <a:bodyPr anchor="t"/>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CC1606BD-6903-B196-32BC-6653A8079635}"/>
              </a:ext>
            </a:extLst>
          </p:cNvPr>
          <p:cNvSpPr>
            <a:spLocks noGrp="1"/>
          </p:cNvSpPr>
          <p:nvPr>
            <p:ph idx="1"/>
          </p:nvPr>
        </p:nvSpPr>
        <p:spPr>
          <a:xfrm>
            <a:off x="4916658" y="541339"/>
            <a:ext cx="6759402" cy="5732461"/>
          </a:xfr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02EF9EC3-EDD6-DDF0-F6AD-D8030E828A0E}"/>
              </a:ext>
            </a:extLst>
          </p:cNvPr>
          <p:cNvSpPr>
            <a:spLocks noGrp="1"/>
          </p:cNvSpPr>
          <p:nvPr>
            <p:ph type="body" sz="half" idx="2"/>
          </p:nvPr>
        </p:nvSpPr>
        <p:spPr>
          <a:xfrm>
            <a:off x="515940" y="2057400"/>
            <a:ext cx="4256086" cy="4216400"/>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6" name="Élőláb helye 5">
            <a:extLst>
              <a:ext uri="{FF2B5EF4-FFF2-40B4-BE49-F238E27FC236}">
                <a16:creationId xmlns:a16="http://schemas.microsoft.com/office/drawing/2014/main" id="{C2815183-C036-E223-1E20-76A6572452D3}"/>
              </a:ext>
            </a:extLst>
          </p:cNvPr>
          <p:cNvSpPr>
            <a:spLocks noGrp="1"/>
          </p:cNvSpPr>
          <p:nvPr>
            <p:ph type="ftr" sz="quarter" idx="11"/>
          </p:nvPr>
        </p:nvSpPr>
        <p:spPr/>
        <p:txBody>
          <a:bodyPr/>
          <a:lstStyle/>
          <a:p>
            <a:r>
              <a:rPr lang="pt-BR"/>
              <a:t>MVM Prezentáció template</a:t>
            </a:r>
            <a:endParaRPr lang="hu-HU"/>
          </a:p>
        </p:txBody>
      </p:sp>
      <p:sp>
        <p:nvSpPr>
          <p:cNvPr id="7" name="Dia számának helye 6">
            <a:extLst>
              <a:ext uri="{FF2B5EF4-FFF2-40B4-BE49-F238E27FC236}">
                <a16:creationId xmlns:a16="http://schemas.microsoft.com/office/drawing/2014/main" id="{50CF565B-2996-CE18-557F-5083A7EBDDF4}"/>
              </a:ext>
            </a:extLst>
          </p:cNvPr>
          <p:cNvSpPr>
            <a:spLocks noGrp="1"/>
          </p:cNvSpPr>
          <p:nvPr>
            <p:ph type="sldNum" sz="quarter" idx="12"/>
          </p:nvPr>
        </p:nvSpPr>
        <p:spPr/>
        <p:txBody>
          <a:bodyPr/>
          <a:lstStyle/>
          <a:p>
            <a:fld id="{C0B7C4F1-3462-44EE-B08E-3CFB9A975CD8}" type="slidenum">
              <a:rPr lang="hu-HU" smtClean="0"/>
              <a:t>‹#›</a:t>
            </a:fld>
            <a:endParaRPr lang="hu-HU"/>
          </a:p>
        </p:txBody>
      </p:sp>
    </p:spTree>
    <p:extLst>
      <p:ext uri="{BB962C8B-B14F-4D97-AF65-F5344CB8AC3E}">
        <p14:creationId xmlns:p14="http://schemas.microsoft.com/office/powerpoint/2010/main" val="1581919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Két hasáb">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8EFE77D-F0A2-EFB0-00F9-1C0E86DE77E8}"/>
              </a:ext>
            </a:extLst>
          </p:cNvPr>
          <p:cNvSpPr>
            <a:spLocks noGrp="1"/>
          </p:cNvSpPr>
          <p:nvPr>
            <p:ph type="title"/>
          </p:nvPr>
        </p:nvSpPr>
        <p:spPr>
          <a:xfrm>
            <a:off x="503999" y="541338"/>
            <a:ext cx="11172059" cy="962025"/>
          </a:xfrm>
        </p:spPr>
        <p:txBody>
          <a:bodyPr/>
          <a:lstStyle/>
          <a:p>
            <a:r>
              <a:rPr lang="hu-HU"/>
              <a:t>Mintacím szerkesztése</a:t>
            </a:r>
          </a:p>
        </p:txBody>
      </p:sp>
      <p:sp>
        <p:nvSpPr>
          <p:cNvPr id="3" name="Szöveg helye 2">
            <a:extLst>
              <a:ext uri="{FF2B5EF4-FFF2-40B4-BE49-F238E27FC236}">
                <a16:creationId xmlns:a16="http://schemas.microsoft.com/office/drawing/2014/main" id="{27AADD69-DE98-1049-1754-30BF21A67200}"/>
              </a:ext>
            </a:extLst>
          </p:cNvPr>
          <p:cNvSpPr>
            <a:spLocks noGrp="1"/>
          </p:cNvSpPr>
          <p:nvPr>
            <p:ph type="body" idx="1"/>
          </p:nvPr>
        </p:nvSpPr>
        <p:spPr>
          <a:xfrm>
            <a:off x="504000" y="1616075"/>
            <a:ext cx="5220000" cy="788035"/>
          </a:xfrm>
        </p:spPr>
        <p:txBody>
          <a:bodyPr anchor="t"/>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41C9E796-28E8-0F15-8679-035190941297}"/>
              </a:ext>
            </a:extLst>
          </p:cNvPr>
          <p:cNvSpPr>
            <a:spLocks noGrp="1"/>
          </p:cNvSpPr>
          <p:nvPr>
            <p:ph sz="half" idx="2"/>
          </p:nvPr>
        </p:nvSpPr>
        <p:spPr>
          <a:xfrm>
            <a:off x="504000" y="2578308"/>
            <a:ext cx="5220000" cy="3695491"/>
          </a:xfrm>
        </p:spPr>
        <p:txBody>
          <a:bodyPr/>
          <a:lstStyle>
            <a:lvl1pPr>
              <a:defRPr>
                <a:solidFill>
                  <a:schemeClr val="tx1"/>
                </a:solidFill>
              </a:defRPr>
            </a:lvl1pPr>
            <a:lvl2pPr>
              <a:defRPr>
                <a:solidFill>
                  <a:schemeClr val="tx1"/>
                </a:solidFill>
              </a:defRPr>
            </a:lvl2pPr>
            <a:lvl3pPr indent="-180000">
              <a:defRPr>
                <a:solidFill>
                  <a:schemeClr val="tx1"/>
                </a:solidFill>
              </a:defRPr>
            </a:lvl3pPr>
            <a:lvl4pPr>
              <a:defRPr>
                <a:solidFill>
                  <a:schemeClr val="tx1"/>
                </a:solidFill>
              </a:defRPr>
            </a:lvl4pPr>
            <a:lvl5pPr>
              <a:defRPr>
                <a:solidFill>
                  <a:schemeClr val="tx1"/>
                </a:solidFill>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60B6FBB0-2400-D822-2664-81B0CDF7EBE3}"/>
              </a:ext>
            </a:extLst>
          </p:cNvPr>
          <p:cNvSpPr>
            <a:spLocks noGrp="1"/>
          </p:cNvSpPr>
          <p:nvPr>
            <p:ph type="body" sz="quarter" idx="3"/>
          </p:nvPr>
        </p:nvSpPr>
        <p:spPr>
          <a:xfrm>
            <a:off x="6456060" y="1616075"/>
            <a:ext cx="5220000" cy="788035"/>
          </a:xfrm>
        </p:spPr>
        <p:txBody>
          <a:bodyPr anchor="t"/>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F8F9643F-D735-A3A8-9FF5-D481EC771CFB}"/>
              </a:ext>
            </a:extLst>
          </p:cNvPr>
          <p:cNvSpPr>
            <a:spLocks noGrp="1"/>
          </p:cNvSpPr>
          <p:nvPr>
            <p:ph sz="quarter" idx="4"/>
          </p:nvPr>
        </p:nvSpPr>
        <p:spPr>
          <a:xfrm>
            <a:off x="6456059" y="2578308"/>
            <a:ext cx="5220000" cy="369549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8" name="Élőláb helye 7">
            <a:extLst>
              <a:ext uri="{FF2B5EF4-FFF2-40B4-BE49-F238E27FC236}">
                <a16:creationId xmlns:a16="http://schemas.microsoft.com/office/drawing/2014/main" id="{37BE5248-A9CA-1708-1215-9A3B05B312A3}"/>
              </a:ext>
            </a:extLst>
          </p:cNvPr>
          <p:cNvSpPr>
            <a:spLocks noGrp="1"/>
          </p:cNvSpPr>
          <p:nvPr>
            <p:ph type="ftr" sz="quarter" idx="11"/>
          </p:nvPr>
        </p:nvSpPr>
        <p:spPr/>
        <p:txBody>
          <a:bodyPr/>
          <a:lstStyle/>
          <a:p>
            <a:r>
              <a:rPr lang="pt-BR"/>
              <a:t>MVM Prezentáció template</a:t>
            </a:r>
            <a:endParaRPr lang="hu-HU"/>
          </a:p>
        </p:txBody>
      </p:sp>
      <p:sp>
        <p:nvSpPr>
          <p:cNvPr id="9" name="Dia számának helye 8">
            <a:extLst>
              <a:ext uri="{FF2B5EF4-FFF2-40B4-BE49-F238E27FC236}">
                <a16:creationId xmlns:a16="http://schemas.microsoft.com/office/drawing/2014/main" id="{24FFFD85-9258-B1F2-3DCB-EC9615D7E23D}"/>
              </a:ext>
            </a:extLst>
          </p:cNvPr>
          <p:cNvSpPr>
            <a:spLocks noGrp="1"/>
          </p:cNvSpPr>
          <p:nvPr>
            <p:ph type="sldNum" sz="quarter" idx="12"/>
          </p:nvPr>
        </p:nvSpPr>
        <p:spPr/>
        <p:txBody>
          <a:bodyPr/>
          <a:lstStyle/>
          <a:p>
            <a:fld id="{C0B7C4F1-3462-44EE-B08E-3CFB9A975CD8}" type="slidenum">
              <a:rPr lang="hu-HU" smtClean="0"/>
              <a:t>‹#›</a:t>
            </a:fld>
            <a:endParaRPr lang="hu-HU"/>
          </a:p>
        </p:txBody>
      </p:sp>
    </p:spTree>
    <p:extLst>
      <p:ext uri="{BB962C8B-B14F-4D97-AF65-F5344CB8AC3E}">
        <p14:creationId xmlns:p14="http://schemas.microsoft.com/office/powerpoint/2010/main" val="1748909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Három hasáb">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8EFE77D-F0A2-EFB0-00F9-1C0E86DE77E8}"/>
              </a:ext>
            </a:extLst>
          </p:cNvPr>
          <p:cNvSpPr>
            <a:spLocks noGrp="1"/>
          </p:cNvSpPr>
          <p:nvPr>
            <p:ph type="title"/>
          </p:nvPr>
        </p:nvSpPr>
        <p:spPr>
          <a:xfrm>
            <a:off x="503999" y="541338"/>
            <a:ext cx="11172059" cy="962025"/>
          </a:xfrm>
        </p:spPr>
        <p:txBody>
          <a:bodyPr/>
          <a:lstStyle/>
          <a:p>
            <a:r>
              <a:rPr lang="hu-HU"/>
              <a:t>Mintacím szerkesztése</a:t>
            </a:r>
          </a:p>
        </p:txBody>
      </p:sp>
      <p:sp>
        <p:nvSpPr>
          <p:cNvPr id="3" name="Szöveg helye 2">
            <a:extLst>
              <a:ext uri="{FF2B5EF4-FFF2-40B4-BE49-F238E27FC236}">
                <a16:creationId xmlns:a16="http://schemas.microsoft.com/office/drawing/2014/main" id="{27AADD69-DE98-1049-1754-30BF21A67200}"/>
              </a:ext>
            </a:extLst>
          </p:cNvPr>
          <p:cNvSpPr>
            <a:spLocks noGrp="1"/>
          </p:cNvSpPr>
          <p:nvPr>
            <p:ph type="body" idx="1"/>
          </p:nvPr>
        </p:nvSpPr>
        <p:spPr>
          <a:xfrm>
            <a:off x="504000" y="1616075"/>
            <a:ext cx="3612388" cy="788035"/>
          </a:xfrm>
        </p:spPr>
        <p:txBody>
          <a:bodyPr anchor="t"/>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41C9E796-28E8-0F15-8679-035190941297}"/>
              </a:ext>
            </a:extLst>
          </p:cNvPr>
          <p:cNvSpPr>
            <a:spLocks noGrp="1"/>
          </p:cNvSpPr>
          <p:nvPr>
            <p:ph sz="half" idx="2"/>
          </p:nvPr>
        </p:nvSpPr>
        <p:spPr>
          <a:xfrm>
            <a:off x="504000" y="2516822"/>
            <a:ext cx="3612388" cy="375697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60B6FBB0-2400-D822-2664-81B0CDF7EBE3}"/>
              </a:ext>
            </a:extLst>
          </p:cNvPr>
          <p:cNvSpPr>
            <a:spLocks noGrp="1"/>
          </p:cNvSpPr>
          <p:nvPr>
            <p:ph type="body" sz="quarter" idx="3"/>
          </p:nvPr>
        </p:nvSpPr>
        <p:spPr>
          <a:xfrm>
            <a:off x="4282387" y="1616075"/>
            <a:ext cx="3610800" cy="788035"/>
          </a:xfrm>
        </p:spPr>
        <p:txBody>
          <a:bodyPr anchor="t"/>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F8F9643F-D735-A3A8-9FF5-D481EC771CFB}"/>
              </a:ext>
            </a:extLst>
          </p:cNvPr>
          <p:cNvSpPr>
            <a:spLocks noGrp="1"/>
          </p:cNvSpPr>
          <p:nvPr>
            <p:ph sz="quarter" idx="4"/>
          </p:nvPr>
        </p:nvSpPr>
        <p:spPr>
          <a:xfrm>
            <a:off x="4282387" y="2516822"/>
            <a:ext cx="3610800" cy="375697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8" name="Élőláb helye 7">
            <a:extLst>
              <a:ext uri="{FF2B5EF4-FFF2-40B4-BE49-F238E27FC236}">
                <a16:creationId xmlns:a16="http://schemas.microsoft.com/office/drawing/2014/main" id="{37BE5248-A9CA-1708-1215-9A3B05B312A3}"/>
              </a:ext>
            </a:extLst>
          </p:cNvPr>
          <p:cNvSpPr>
            <a:spLocks noGrp="1"/>
          </p:cNvSpPr>
          <p:nvPr>
            <p:ph type="ftr" sz="quarter" idx="11"/>
          </p:nvPr>
        </p:nvSpPr>
        <p:spPr/>
        <p:txBody>
          <a:bodyPr/>
          <a:lstStyle/>
          <a:p>
            <a:r>
              <a:rPr lang="pt-BR"/>
              <a:t>MVM Prezentáció template</a:t>
            </a:r>
            <a:endParaRPr lang="hu-HU"/>
          </a:p>
        </p:txBody>
      </p:sp>
      <p:sp>
        <p:nvSpPr>
          <p:cNvPr id="9" name="Dia számának helye 8">
            <a:extLst>
              <a:ext uri="{FF2B5EF4-FFF2-40B4-BE49-F238E27FC236}">
                <a16:creationId xmlns:a16="http://schemas.microsoft.com/office/drawing/2014/main" id="{24FFFD85-9258-B1F2-3DCB-EC9615D7E23D}"/>
              </a:ext>
            </a:extLst>
          </p:cNvPr>
          <p:cNvSpPr>
            <a:spLocks noGrp="1"/>
          </p:cNvSpPr>
          <p:nvPr>
            <p:ph type="sldNum" sz="quarter" idx="12"/>
          </p:nvPr>
        </p:nvSpPr>
        <p:spPr/>
        <p:txBody>
          <a:bodyPr/>
          <a:lstStyle/>
          <a:p>
            <a:fld id="{C0B7C4F1-3462-44EE-B08E-3CFB9A975CD8}" type="slidenum">
              <a:rPr lang="hu-HU" smtClean="0"/>
              <a:t>‹#›</a:t>
            </a:fld>
            <a:endParaRPr lang="hu-HU"/>
          </a:p>
        </p:txBody>
      </p:sp>
      <p:sp>
        <p:nvSpPr>
          <p:cNvPr id="7" name="Szöveg helye 4">
            <a:extLst>
              <a:ext uri="{FF2B5EF4-FFF2-40B4-BE49-F238E27FC236}">
                <a16:creationId xmlns:a16="http://schemas.microsoft.com/office/drawing/2014/main" id="{68561E5E-7D68-0CB3-E490-AC4CEBA3EE71}"/>
              </a:ext>
            </a:extLst>
          </p:cNvPr>
          <p:cNvSpPr>
            <a:spLocks noGrp="1"/>
          </p:cNvSpPr>
          <p:nvPr>
            <p:ph type="body" sz="quarter" idx="13"/>
          </p:nvPr>
        </p:nvSpPr>
        <p:spPr>
          <a:xfrm>
            <a:off x="8065258" y="1616075"/>
            <a:ext cx="3610800" cy="788035"/>
          </a:xfrm>
        </p:spPr>
        <p:txBody>
          <a:bodyPr anchor="t"/>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0" name="Tartalom helye 5">
            <a:extLst>
              <a:ext uri="{FF2B5EF4-FFF2-40B4-BE49-F238E27FC236}">
                <a16:creationId xmlns:a16="http://schemas.microsoft.com/office/drawing/2014/main" id="{597ABC44-13FA-2626-29F0-0A027B5341DA}"/>
              </a:ext>
            </a:extLst>
          </p:cNvPr>
          <p:cNvSpPr>
            <a:spLocks noGrp="1"/>
          </p:cNvSpPr>
          <p:nvPr>
            <p:ph sz="quarter" idx="14"/>
          </p:nvPr>
        </p:nvSpPr>
        <p:spPr>
          <a:xfrm>
            <a:off x="8065258" y="2516822"/>
            <a:ext cx="3610800" cy="375697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Tree>
    <p:extLst>
      <p:ext uri="{BB962C8B-B14F-4D97-AF65-F5344CB8AC3E}">
        <p14:creationId xmlns:p14="http://schemas.microsoft.com/office/powerpoint/2010/main" val="4022838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égy hasáb">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8EFE77D-F0A2-EFB0-00F9-1C0E86DE77E8}"/>
              </a:ext>
            </a:extLst>
          </p:cNvPr>
          <p:cNvSpPr>
            <a:spLocks noGrp="1"/>
          </p:cNvSpPr>
          <p:nvPr>
            <p:ph type="title"/>
          </p:nvPr>
        </p:nvSpPr>
        <p:spPr>
          <a:xfrm>
            <a:off x="504000" y="541338"/>
            <a:ext cx="11181588" cy="962025"/>
          </a:xfrm>
        </p:spPr>
        <p:txBody>
          <a:bodyPr/>
          <a:lstStyle/>
          <a:p>
            <a:r>
              <a:rPr lang="hu-HU"/>
              <a:t>Mintacím szerkesztése</a:t>
            </a:r>
          </a:p>
        </p:txBody>
      </p:sp>
      <p:sp>
        <p:nvSpPr>
          <p:cNvPr id="3" name="Szöveg helye 2">
            <a:extLst>
              <a:ext uri="{FF2B5EF4-FFF2-40B4-BE49-F238E27FC236}">
                <a16:creationId xmlns:a16="http://schemas.microsoft.com/office/drawing/2014/main" id="{27AADD69-DE98-1049-1754-30BF21A67200}"/>
              </a:ext>
            </a:extLst>
          </p:cNvPr>
          <p:cNvSpPr>
            <a:spLocks noGrp="1"/>
          </p:cNvSpPr>
          <p:nvPr>
            <p:ph type="body" idx="1"/>
          </p:nvPr>
        </p:nvSpPr>
        <p:spPr>
          <a:xfrm>
            <a:off x="504000" y="1616075"/>
            <a:ext cx="2520000" cy="788035"/>
          </a:xfrm>
        </p:spPr>
        <p:txBody>
          <a:bodyPr anchor="t"/>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5" name="Szöveg helye 4">
            <a:extLst>
              <a:ext uri="{FF2B5EF4-FFF2-40B4-BE49-F238E27FC236}">
                <a16:creationId xmlns:a16="http://schemas.microsoft.com/office/drawing/2014/main" id="{60B6FBB0-2400-D822-2664-81B0CDF7EBE3}"/>
              </a:ext>
            </a:extLst>
          </p:cNvPr>
          <p:cNvSpPr>
            <a:spLocks noGrp="1"/>
          </p:cNvSpPr>
          <p:nvPr>
            <p:ph type="body" sz="quarter" idx="3"/>
          </p:nvPr>
        </p:nvSpPr>
        <p:spPr>
          <a:xfrm>
            <a:off x="3398066" y="1616075"/>
            <a:ext cx="2520000" cy="788035"/>
          </a:xfrm>
        </p:spPr>
        <p:txBody>
          <a:bodyPr anchor="t"/>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8" name="Élőláb helye 7">
            <a:extLst>
              <a:ext uri="{FF2B5EF4-FFF2-40B4-BE49-F238E27FC236}">
                <a16:creationId xmlns:a16="http://schemas.microsoft.com/office/drawing/2014/main" id="{37BE5248-A9CA-1708-1215-9A3B05B312A3}"/>
              </a:ext>
            </a:extLst>
          </p:cNvPr>
          <p:cNvSpPr>
            <a:spLocks noGrp="1"/>
          </p:cNvSpPr>
          <p:nvPr>
            <p:ph type="ftr" sz="quarter" idx="11"/>
          </p:nvPr>
        </p:nvSpPr>
        <p:spPr/>
        <p:txBody>
          <a:bodyPr/>
          <a:lstStyle/>
          <a:p>
            <a:r>
              <a:rPr lang="pt-BR"/>
              <a:t>MVM Prezentáció template</a:t>
            </a:r>
            <a:endParaRPr lang="hu-HU"/>
          </a:p>
        </p:txBody>
      </p:sp>
      <p:sp>
        <p:nvSpPr>
          <p:cNvPr id="9" name="Dia számának helye 8">
            <a:extLst>
              <a:ext uri="{FF2B5EF4-FFF2-40B4-BE49-F238E27FC236}">
                <a16:creationId xmlns:a16="http://schemas.microsoft.com/office/drawing/2014/main" id="{24FFFD85-9258-B1F2-3DCB-EC9615D7E23D}"/>
              </a:ext>
            </a:extLst>
          </p:cNvPr>
          <p:cNvSpPr>
            <a:spLocks noGrp="1"/>
          </p:cNvSpPr>
          <p:nvPr>
            <p:ph type="sldNum" sz="quarter" idx="12"/>
          </p:nvPr>
        </p:nvSpPr>
        <p:spPr/>
        <p:txBody>
          <a:bodyPr/>
          <a:lstStyle/>
          <a:p>
            <a:fld id="{C0B7C4F1-3462-44EE-B08E-3CFB9A975CD8}" type="slidenum">
              <a:rPr lang="hu-HU" smtClean="0"/>
              <a:t>‹#›</a:t>
            </a:fld>
            <a:endParaRPr lang="hu-HU"/>
          </a:p>
        </p:txBody>
      </p:sp>
      <p:sp>
        <p:nvSpPr>
          <p:cNvPr id="7" name="Szöveg helye 4">
            <a:extLst>
              <a:ext uri="{FF2B5EF4-FFF2-40B4-BE49-F238E27FC236}">
                <a16:creationId xmlns:a16="http://schemas.microsoft.com/office/drawing/2014/main" id="{68561E5E-7D68-0CB3-E490-AC4CEBA3EE71}"/>
              </a:ext>
            </a:extLst>
          </p:cNvPr>
          <p:cNvSpPr>
            <a:spLocks noGrp="1"/>
          </p:cNvSpPr>
          <p:nvPr>
            <p:ph type="body" sz="quarter" idx="13"/>
          </p:nvPr>
        </p:nvSpPr>
        <p:spPr>
          <a:xfrm>
            <a:off x="6280191" y="1616075"/>
            <a:ext cx="2520000" cy="788035"/>
          </a:xfrm>
        </p:spPr>
        <p:txBody>
          <a:bodyPr anchor="t"/>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1" name="Szöveg helye 4">
            <a:extLst>
              <a:ext uri="{FF2B5EF4-FFF2-40B4-BE49-F238E27FC236}">
                <a16:creationId xmlns:a16="http://schemas.microsoft.com/office/drawing/2014/main" id="{44A04300-B669-3342-5F03-8B17FBEDF46A}"/>
              </a:ext>
            </a:extLst>
          </p:cNvPr>
          <p:cNvSpPr>
            <a:spLocks noGrp="1"/>
          </p:cNvSpPr>
          <p:nvPr>
            <p:ph type="body" sz="quarter" idx="15"/>
          </p:nvPr>
        </p:nvSpPr>
        <p:spPr>
          <a:xfrm>
            <a:off x="9162317" y="1616075"/>
            <a:ext cx="2520000" cy="788035"/>
          </a:xfrm>
        </p:spPr>
        <p:txBody>
          <a:bodyPr anchor="t"/>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1" name="Tartalom helye 3">
            <a:extLst>
              <a:ext uri="{FF2B5EF4-FFF2-40B4-BE49-F238E27FC236}">
                <a16:creationId xmlns:a16="http://schemas.microsoft.com/office/drawing/2014/main" id="{823564B0-30D4-7983-7753-F8B7C5C5F3A6}"/>
              </a:ext>
            </a:extLst>
          </p:cNvPr>
          <p:cNvSpPr>
            <a:spLocks noGrp="1"/>
          </p:cNvSpPr>
          <p:nvPr>
            <p:ph sz="half" idx="2"/>
          </p:nvPr>
        </p:nvSpPr>
        <p:spPr>
          <a:xfrm>
            <a:off x="3386539" y="2585803"/>
            <a:ext cx="2520000" cy="368799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22" name="Tartalom helye 3">
            <a:extLst>
              <a:ext uri="{FF2B5EF4-FFF2-40B4-BE49-F238E27FC236}">
                <a16:creationId xmlns:a16="http://schemas.microsoft.com/office/drawing/2014/main" id="{84257628-1100-9B06-14CC-63402385F173}"/>
              </a:ext>
            </a:extLst>
          </p:cNvPr>
          <p:cNvSpPr>
            <a:spLocks noGrp="1"/>
          </p:cNvSpPr>
          <p:nvPr>
            <p:ph sz="half" idx="16"/>
          </p:nvPr>
        </p:nvSpPr>
        <p:spPr>
          <a:xfrm>
            <a:off x="504000" y="2585803"/>
            <a:ext cx="2520000" cy="368799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23" name="Tartalom helye 3">
            <a:extLst>
              <a:ext uri="{FF2B5EF4-FFF2-40B4-BE49-F238E27FC236}">
                <a16:creationId xmlns:a16="http://schemas.microsoft.com/office/drawing/2014/main" id="{1A7AB151-C4B3-FDC4-0B17-BBC01B9C1B44}"/>
              </a:ext>
            </a:extLst>
          </p:cNvPr>
          <p:cNvSpPr>
            <a:spLocks noGrp="1"/>
          </p:cNvSpPr>
          <p:nvPr>
            <p:ph sz="half" idx="17"/>
          </p:nvPr>
        </p:nvSpPr>
        <p:spPr>
          <a:xfrm>
            <a:off x="6276730" y="2585803"/>
            <a:ext cx="2520000" cy="368799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24" name="Tartalom helye 3">
            <a:extLst>
              <a:ext uri="{FF2B5EF4-FFF2-40B4-BE49-F238E27FC236}">
                <a16:creationId xmlns:a16="http://schemas.microsoft.com/office/drawing/2014/main" id="{96E35C98-78B8-530E-9620-FD3201E11212}"/>
              </a:ext>
            </a:extLst>
          </p:cNvPr>
          <p:cNvSpPr>
            <a:spLocks noGrp="1"/>
          </p:cNvSpPr>
          <p:nvPr>
            <p:ph sz="half" idx="18"/>
          </p:nvPr>
        </p:nvSpPr>
        <p:spPr>
          <a:xfrm>
            <a:off x="9166920" y="2585803"/>
            <a:ext cx="2520000" cy="368799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Tree>
    <p:extLst>
      <p:ext uri="{BB962C8B-B14F-4D97-AF65-F5344CB8AC3E}">
        <p14:creationId xmlns:p14="http://schemas.microsoft.com/office/powerpoint/2010/main" val="1919863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ejezetelválasztó 1">
    <p:spTree>
      <p:nvGrpSpPr>
        <p:cNvPr id="1" name=""/>
        <p:cNvGrpSpPr/>
        <p:nvPr/>
      </p:nvGrpSpPr>
      <p:grpSpPr>
        <a:xfrm>
          <a:off x="0" y="0"/>
          <a:ext cx="0" cy="0"/>
          <a:chOff x="0" y="0"/>
          <a:chExt cx="0" cy="0"/>
        </a:xfrm>
      </p:grpSpPr>
      <p:cxnSp>
        <p:nvCxnSpPr>
          <p:cNvPr id="10" name="Straight Connector 1">
            <a:extLst>
              <a:ext uri="{FF2B5EF4-FFF2-40B4-BE49-F238E27FC236}">
                <a16:creationId xmlns:a16="http://schemas.microsoft.com/office/drawing/2014/main" id="{E0A38EFF-0E14-D69B-A29F-049198B2EBB3}"/>
              </a:ext>
            </a:extLst>
          </p:cNvPr>
          <p:cNvCxnSpPr>
            <a:cxnSpLocks noChangeAspect="1"/>
          </p:cNvCxnSpPr>
          <p:nvPr userDrawn="1"/>
        </p:nvCxnSpPr>
        <p:spPr>
          <a:xfrm flipH="1">
            <a:off x="7370215" y="0"/>
            <a:ext cx="2911048" cy="6858000"/>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Élőláb helye 3">
            <a:extLst>
              <a:ext uri="{FF2B5EF4-FFF2-40B4-BE49-F238E27FC236}">
                <a16:creationId xmlns:a16="http://schemas.microsoft.com/office/drawing/2014/main" id="{FFF30AA2-67B3-714E-CCD4-A017A6C71651}"/>
              </a:ext>
            </a:extLst>
          </p:cNvPr>
          <p:cNvSpPr>
            <a:spLocks noGrp="1"/>
          </p:cNvSpPr>
          <p:nvPr>
            <p:ph type="ftr" sz="quarter" idx="12"/>
          </p:nvPr>
        </p:nvSpPr>
        <p:spPr/>
        <p:txBody>
          <a:bodyPr/>
          <a:lstStyle/>
          <a:p>
            <a:r>
              <a:rPr lang="pt-BR"/>
              <a:t>MVM Prezentáció template</a:t>
            </a:r>
            <a:endParaRPr lang="hu-HU"/>
          </a:p>
        </p:txBody>
      </p:sp>
      <p:sp>
        <p:nvSpPr>
          <p:cNvPr id="5" name="Dia számának helye 4">
            <a:extLst>
              <a:ext uri="{FF2B5EF4-FFF2-40B4-BE49-F238E27FC236}">
                <a16:creationId xmlns:a16="http://schemas.microsoft.com/office/drawing/2014/main" id="{CFD8AC2A-2122-4C8A-B85D-EA18BFE07C1C}"/>
              </a:ext>
            </a:extLst>
          </p:cNvPr>
          <p:cNvSpPr>
            <a:spLocks noGrp="1"/>
          </p:cNvSpPr>
          <p:nvPr>
            <p:ph type="sldNum" sz="quarter" idx="13"/>
          </p:nvPr>
        </p:nvSpPr>
        <p:spPr/>
        <p:txBody>
          <a:bodyPr/>
          <a:lstStyle/>
          <a:p>
            <a:fld id="{C0B7C4F1-3462-44EE-B08E-3CFB9A975CD8}" type="slidenum">
              <a:rPr lang="hu-HU" smtClean="0"/>
              <a:pPr/>
              <a:t>‹#›</a:t>
            </a:fld>
            <a:endParaRPr lang="hu-HU"/>
          </a:p>
        </p:txBody>
      </p:sp>
      <p:sp>
        <p:nvSpPr>
          <p:cNvPr id="3" name="Cím 1">
            <a:extLst>
              <a:ext uri="{FF2B5EF4-FFF2-40B4-BE49-F238E27FC236}">
                <a16:creationId xmlns:a16="http://schemas.microsoft.com/office/drawing/2014/main" id="{5BFC26A8-7DD7-D52F-C85F-D6864241EE25}"/>
              </a:ext>
            </a:extLst>
          </p:cNvPr>
          <p:cNvSpPr>
            <a:spLocks noGrp="1"/>
          </p:cNvSpPr>
          <p:nvPr>
            <p:ph type="ctrTitle" hasCustomPrompt="1"/>
          </p:nvPr>
        </p:nvSpPr>
        <p:spPr>
          <a:xfrm>
            <a:off x="504000" y="2659221"/>
            <a:ext cx="7590971" cy="1539557"/>
          </a:xfrm>
        </p:spPr>
        <p:txBody>
          <a:bodyPr anchor="ctr"/>
          <a:lstStyle>
            <a:lvl1pPr algn="l">
              <a:lnSpc>
                <a:spcPct val="90000"/>
              </a:lnSpc>
              <a:defRPr sz="4800">
                <a:solidFill>
                  <a:schemeClr val="tx1"/>
                </a:solidFill>
              </a:defRPr>
            </a:lvl1pPr>
          </a:lstStyle>
          <a:p>
            <a:r>
              <a:rPr lang="hu-HU"/>
              <a:t>FEJEZETELVÁLASZTÓ CÍME</a:t>
            </a:r>
          </a:p>
        </p:txBody>
      </p:sp>
      <p:pic>
        <p:nvPicPr>
          <p:cNvPr id="2" name="Kép 1" descr="A képen Betűtípus, Grafika, képernyőkép, embléma látható&#10;&#10;Előfordulhat, hogy a mesterséges intelligencia által létrehozott tartalom helytelen.">
            <a:extLst>
              <a:ext uri="{FF2B5EF4-FFF2-40B4-BE49-F238E27FC236}">
                <a16:creationId xmlns:a16="http://schemas.microsoft.com/office/drawing/2014/main" id="{32FE371E-D622-3FD3-CCAF-D0A4B099D5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81728" y="4744268"/>
            <a:ext cx="3168982" cy="2026506"/>
          </a:xfrm>
          <a:prstGeom prst="rect">
            <a:avLst/>
          </a:prstGeom>
        </p:spPr>
      </p:pic>
    </p:spTree>
    <p:extLst>
      <p:ext uri="{BB962C8B-B14F-4D97-AF65-F5344CB8AC3E}">
        <p14:creationId xmlns:p14="http://schemas.microsoft.com/office/powerpoint/2010/main" val="2588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ejezetelválasztó 2">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2AA2F2C-BFC6-2EC6-39A0-A4FA4FB7D5B7}"/>
              </a:ext>
            </a:extLst>
          </p:cNvPr>
          <p:cNvSpPr>
            <a:spLocks noGrp="1"/>
          </p:cNvSpPr>
          <p:nvPr>
            <p:ph type="ctrTitle" hasCustomPrompt="1"/>
          </p:nvPr>
        </p:nvSpPr>
        <p:spPr>
          <a:xfrm>
            <a:off x="504000" y="2817269"/>
            <a:ext cx="7364090" cy="1223461"/>
          </a:xfrm>
        </p:spPr>
        <p:txBody>
          <a:bodyPr anchor="ctr"/>
          <a:lstStyle>
            <a:lvl1pPr algn="l">
              <a:lnSpc>
                <a:spcPct val="90000"/>
              </a:lnSpc>
              <a:defRPr sz="4800">
                <a:solidFill>
                  <a:schemeClr val="tx1"/>
                </a:solidFill>
              </a:defRPr>
            </a:lvl1pPr>
          </a:lstStyle>
          <a:p>
            <a:r>
              <a:rPr lang="hu-HU"/>
              <a:t>FEJEZET-ELVÁLASZTÓ CÍME</a:t>
            </a:r>
          </a:p>
        </p:txBody>
      </p:sp>
      <p:cxnSp>
        <p:nvCxnSpPr>
          <p:cNvPr id="10" name="Straight Connector 1">
            <a:extLst>
              <a:ext uri="{FF2B5EF4-FFF2-40B4-BE49-F238E27FC236}">
                <a16:creationId xmlns:a16="http://schemas.microsoft.com/office/drawing/2014/main" id="{E0A38EFF-0E14-D69B-A29F-049198B2EBB3}"/>
              </a:ext>
            </a:extLst>
          </p:cNvPr>
          <p:cNvCxnSpPr>
            <a:cxnSpLocks noChangeAspect="1"/>
          </p:cNvCxnSpPr>
          <p:nvPr userDrawn="1"/>
        </p:nvCxnSpPr>
        <p:spPr>
          <a:xfrm flipH="1">
            <a:off x="7370215" y="0"/>
            <a:ext cx="2911048" cy="6858000"/>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Élőláb helye 3">
            <a:extLst>
              <a:ext uri="{FF2B5EF4-FFF2-40B4-BE49-F238E27FC236}">
                <a16:creationId xmlns:a16="http://schemas.microsoft.com/office/drawing/2014/main" id="{FFF30AA2-67B3-714E-CCD4-A017A6C71651}"/>
              </a:ext>
            </a:extLst>
          </p:cNvPr>
          <p:cNvSpPr>
            <a:spLocks noGrp="1"/>
          </p:cNvSpPr>
          <p:nvPr>
            <p:ph type="ftr" sz="quarter" idx="12"/>
          </p:nvPr>
        </p:nvSpPr>
        <p:spPr/>
        <p:txBody>
          <a:bodyPr/>
          <a:lstStyle/>
          <a:p>
            <a:r>
              <a:rPr lang="pt-BR"/>
              <a:t>MVM Prezentáció template</a:t>
            </a:r>
            <a:endParaRPr lang="hu-HU"/>
          </a:p>
        </p:txBody>
      </p:sp>
      <p:sp>
        <p:nvSpPr>
          <p:cNvPr id="5" name="Dia számának helye 4">
            <a:extLst>
              <a:ext uri="{FF2B5EF4-FFF2-40B4-BE49-F238E27FC236}">
                <a16:creationId xmlns:a16="http://schemas.microsoft.com/office/drawing/2014/main" id="{CFD8AC2A-2122-4C8A-B85D-EA18BFE07C1C}"/>
              </a:ext>
            </a:extLst>
          </p:cNvPr>
          <p:cNvSpPr>
            <a:spLocks noGrp="1"/>
          </p:cNvSpPr>
          <p:nvPr>
            <p:ph type="sldNum" sz="quarter" idx="13"/>
          </p:nvPr>
        </p:nvSpPr>
        <p:spPr/>
        <p:txBody>
          <a:bodyPr/>
          <a:lstStyle/>
          <a:p>
            <a:fld id="{C0B7C4F1-3462-44EE-B08E-3CFB9A975CD8}" type="slidenum">
              <a:rPr lang="hu-HU" smtClean="0"/>
              <a:pPr/>
              <a:t>‹#›</a:t>
            </a:fld>
            <a:endParaRPr lang="hu-HU"/>
          </a:p>
        </p:txBody>
      </p:sp>
      <p:sp>
        <p:nvSpPr>
          <p:cNvPr id="3" name="Ellipszis 2">
            <a:extLst>
              <a:ext uri="{FF2B5EF4-FFF2-40B4-BE49-F238E27FC236}">
                <a16:creationId xmlns:a16="http://schemas.microsoft.com/office/drawing/2014/main" id="{57DE41FD-7751-8408-5911-D8E41D4B6F49}"/>
              </a:ext>
            </a:extLst>
          </p:cNvPr>
          <p:cNvSpPr>
            <a:spLocks noChangeAspect="1"/>
          </p:cNvSpPr>
          <p:nvPr userDrawn="1"/>
        </p:nvSpPr>
        <p:spPr>
          <a:xfrm>
            <a:off x="7783518" y="2386778"/>
            <a:ext cx="2088000" cy="20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hu-HU"/>
          </a:p>
        </p:txBody>
      </p:sp>
      <p:sp>
        <p:nvSpPr>
          <p:cNvPr id="7" name="Szöveg helye 6">
            <a:extLst>
              <a:ext uri="{FF2B5EF4-FFF2-40B4-BE49-F238E27FC236}">
                <a16:creationId xmlns:a16="http://schemas.microsoft.com/office/drawing/2014/main" id="{E284C1C7-604C-43BC-50ED-BFA78E979748}"/>
              </a:ext>
            </a:extLst>
          </p:cNvPr>
          <p:cNvSpPr>
            <a:spLocks noGrp="1"/>
          </p:cNvSpPr>
          <p:nvPr>
            <p:ph type="body" sz="quarter" idx="14" hasCustomPrompt="1"/>
          </p:nvPr>
        </p:nvSpPr>
        <p:spPr>
          <a:xfrm>
            <a:off x="7783513" y="2386013"/>
            <a:ext cx="2084387" cy="2085975"/>
          </a:xfrm>
        </p:spPr>
        <p:txBody>
          <a:bodyPr anchor="ctr"/>
          <a:lstStyle>
            <a:lvl1pPr marL="0" indent="0" algn="ctr">
              <a:buNone/>
              <a:defRPr sz="9600">
                <a:solidFill>
                  <a:schemeClr val="bg1"/>
                </a:solidFill>
                <a:latin typeface="+mj-lt"/>
              </a:defRPr>
            </a:lvl1pPr>
          </a:lstStyle>
          <a:p>
            <a:pPr lvl="0"/>
            <a:r>
              <a:rPr lang="hu-HU"/>
              <a:t>1</a:t>
            </a:r>
          </a:p>
        </p:txBody>
      </p:sp>
      <p:pic>
        <p:nvPicPr>
          <p:cNvPr id="6" name="Kép 5" descr="A képen Betűtípus, Grafika, képernyőkép, embléma látható&#10;&#10;Előfordulhat, hogy a mesterséges intelligencia által létrehozott tartalom helytelen.">
            <a:extLst>
              <a:ext uri="{FF2B5EF4-FFF2-40B4-BE49-F238E27FC236}">
                <a16:creationId xmlns:a16="http://schemas.microsoft.com/office/drawing/2014/main" id="{17A546AA-F95D-F65A-919A-7631B5F4AA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81728" y="4744268"/>
            <a:ext cx="3168982" cy="2026506"/>
          </a:xfrm>
          <a:prstGeom prst="rect">
            <a:avLst/>
          </a:prstGeom>
        </p:spPr>
      </p:pic>
    </p:spTree>
    <p:extLst>
      <p:ext uri="{BB962C8B-B14F-4D97-AF65-F5344CB8AC3E}">
        <p14:creationId xmlns:p14="http://schemas.microsoft.com/office/powerpoint/2010/main" val="26586554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Záródia">
    <p:spTree>
      <p:nvGrpSpPr>
        <p:cNvPr id="1" name=""/>
        <p:cNvGrpSpPr/>
        <p:nvPr/>
      </p:nvGrpSpPr>
      <p:grpSpPr>
        <a:xfrm>
          <a:off x="0" y="0"/>
          <a:ext cx="0" cy="0"/>
          <a:chOff x="0" y="0"/>
          <a:chExt cx="0" cy="0"/>
        </a:xfrm>
      </p:grpSpPr>
      <p:sp>
        <p:nvSpPr>
          <p:cNvPr id="3" name="Alcím 2">
            <a:extLst>
              <a:ext uri="{FF2B5EF4-FFF2-40B4-BE49-F238E27FC236}">
                <a16:creationId xmlns:a16="http://schemas.microsoft.com/office/drawing/2014/main" id="{FD5597CC-29CA-225D-4C33-54654C4B49AC}"/>
              </a:ext>
            </a:extLst>
          </p:cNvPr>
          <p:cNvSpPr>
            <a:spLocks noGrp="1"/>
          </p:cNvSpPr>
          <p:nvPr>
            <p:ph type="subTitle" idx="1" hasCustomPrompt="1"/>
          </p:nvPr>
        </p:nvSpPr>
        <p:spPr>
          <a:xfrm>
            <a:off x="504000" y="3420000"/>
            <a:ext cx="6507397" cy="506594"/>
          </a:xfrm>
        </p:spPr>
        <p:txBody>
          <a:bodyPr/>
          <a:lstStyle>
            <a:lvl1pPr marL="0" indent="0" algn="l">
              <a:spcBef>
                <a:spcPts val="0"/>
              </a:spcBef>
              <a:spcAft>
                <a:spcPts val="0"/>
              </a:spcAft>
              <a:buNone/>
              <a:defRPr sz="40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Köszönjük a figyelmet!</a:t>
            </a:r>
          </a:p>
        </p:txBody>
      </p:sp>
      <p:cxnSp>
        <p:nvCxnSpPr>
          <p:cNvPr id="10" name="Straight Connector 1">
            <a:extLst>
              <a:ext uri="{FF2B5EF4-FFF2-40B4-BE49-F238E27FC236}">
                <a16:creationId xmlns:a16="http://schemas.microsoft.com/office/drawing/2014/main" id="{E0A38EFF-0E14-D69B-A29F-049198B2EBB3}"/>
              </a:ext>
            </a:extLst>
          </p:cNvPr>
          <p:cNvCxnSpPr>
            <a:cxnSpLocks noChangeAspect="1"/>
          </p:cNvCxnSpPr>
          <p:nvPr userDrawn="1"/>
        </p:nvCxnSpPr>
        <p:spPr>
          <a:xfrm flipH="1">
            <a:off x="7370215" y="0"/>
            <a:ext cx="2911048" cy="6858000"/>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Szöveg helye 7">
            <a:extLst>
              <a:ext uri="{FF2B5EF4-FFF2-40B4-BE49-F238E27FC236}">
                <a16:creationId xmlns:a16="http://schemas.microsoft.com/office/drawing/2014/main" id="{9E9CC2F1-F6B3-02D2-2BDE-095DCC3AEF6D}"/>
              </a:ext>
            </a:extLst>
          </p:cNvPr>
          <p:cNvSpPr>
            <a:spLocks noGrp="1"/>
          </p:cNvSpPr>
          <p:nvPr>
            <p:ph type="body" sz="quarter" idx="10" hasCustomPrompt="1"/>
          </p:nvPr>
        </p:nvSpPr>
        <p:spPr>
          <a:xfrm>
            <a:off x="504000" y="4248000"/>
            <a:ext cx="3390605" cy="294861"/>
          </a:xfrm>
        </p:spPr>
        <p:txBody>
          <a:bodyPr/>
          <a:lstStyle>
            <a:lvl1pPr marL="0" indent="0">
              <a:spcBef>
                <a:spcPts val="0"/>
              </a:spcBef>
              <a:spcAft>
                <a:spcPts val="600"/>
              </a:spcAft>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hu-HU"/>
              <a:t>Előadó neve </a:t>
            </a:r>
          </a:p>
          <a:p>
            <a:pPr lvl="0"/>
            <a:endParaRPr lang="hu-HU"/>
          </a:p>
        </p:txBody>
      </p:sp>
      <p:sp>
        <p:nvSpPr>
          <p:cNvPr id="4" name="Szöveg helye 7">
            <a:extLst>
              <a:ext uri="{FF2B5EF4-FFF2-40B4-BE49-F238E27FC236}">
                <a16:creationId xmlns:a16="http://schemas.microsoft.com/office/drawing/2014/main" id="{2B9E7B4A-655F-4C67-5911-FD8EB406ED6D}"/>
              </a:ext>
            </a:extLst>
          </p:cNvPr>
          <p:cNvSpPr>
            <a:spLocks noGrp="1"/>
          </p:cNvSpPr>
          <p:nvPr>
            <p:ph type="body" sz="quarter" idx="13" hasCustomPrompt="1"/>
          </p:nvPr>
        </p:nvSpPr>
        <p:spPr>
          <a:xfrm>
            <a:off x="504000" y="4680000"/>
            <a:ext cx="3390605" cy="294861"/>
          </a:xfrm>
        </p:spPr>
        <p:txBody>
          <a:bodyPr/>
          <a:lstStyle>
            <a:lvl1pPr marL="0" indent="0">
              <a:spcBef>
                <a:spcPts val="0"/>
              </a:spcBef>
              <a:spcAft>
                <a:spcPts val="60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hu-HU"/>
              <a:t>Elérhetőség</a:t>
            </a:r>
          </a:p>
          <a:p>
            <a:pPr lvl="0"/>
            <a:endParaRPr lang="hu-HU"/>
          </a:p>
        </p:txBody>
      </p:sp>
      <p:pic>
        <p:nvPicPr>
          <p:cNvPr id="5" name="Kép 4" descr="A képen Betűtípus, Grafika, képernyőkép, embléma látható&#10;&#10;Előfordulhat, hogy a mesterséges intelligencia által létrehozott tartalom helytelen.">
            <a:extLst>
              <a:ext uri="{FF2B5EF4-FFF2-40B4-BE49-F238E27FC236}">
                <a16:creationId xmlns:a16="http://schemas.microsoft.com/office/drawing/2014/main" id="{792CA26A-83C0-58DB-E6DD-58C3EE3479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44921" y="4667849"/>
            <a:ext cx="3339757" cy="2135713"/>
          </a:xfrm>
          <a:prstGeom prst="rect">
            <a:avLst/>
          </a:prstGeom>
        </p:spPr>
      </p:pic>
    </p:spTree>
    <p:extLst>
      <p:ext uri="{BB962C8B-B14F-4D97-AF65-F5344CB8AC3E}">
        <p14:creationId xmlns:p14="http://schemas.microsoft.com/office/powerpoint/2010/main" val="3321052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orító vágott képpe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2AA2F2C-BFC6-2EC6-39A0-A4FA4FB7D5B7}"/>
              </a:ext>
            </a:extLst>
          </p:cNvPr>
          <p:cNvSpPr>
            <a:spLocks noGrp="1"/>
          </p:cNvSpPr>
          <p:nvPr>
            <p:ph type="ctrTitle" hasCustomPrompt="1"/>
          </p:nvPr>
        </p:nvSpPr>
        <p:spPr>
          <a:xfrm>
            <a:off x="504000" y="1080000"/>
            <a:ext cx="6959600" cy="1584000"/>
          </a:xfrm>
        </p:spPr>
        <p:txBody>
          <a:bodyPr anchor="t"/>
          <a:lstStyle>
            <a:lvl1pPr algn="l">
              <a:lnSpc>
                <a:spcPct val="90000"/>
              </a:lnSpc>
              <a:defRPr sz="4800"/>
            </a:lvl1pPr>
          </a:lstStyle>
          <a:p>
            <a:r>
              <a:rPr lang="hu-HU"/>
              <a:t>MINTACÍM SZERKESZTÉSE</a:t>
            </a:r>
          </a:p>
        </p:txBody>
      </p:sp>
      <p:sp>
        <p:nvSpPr>
          <p:cNvPr id="3" name="Alcím 2">
            <a:extLst>
              <a:ext uri="{FF2B5EF4-FFF2-40B4-BE49-F238E27FC236}">
                <a16:creationId xmlns:a16="http://schemas.microsoft.com/office/drawing/2014/main" id="{FD5597CC-29CA-225D-4C33-54654C4B49AC}"/>
              </a:ext>
            </a:extLst>
          </p:cNvPr>
          <p:cNvSpPr>
            <a:spLocks noGrp="1"/>
          </p:cNvSpPr>
          <p:nvPr>
            <p:ph type="subTitle" idx="1" hasCustomPrompt="1"/>
          </p:nvPr>
        </p:nvSpPr>
        <p:spPr>
          <a:xfrm>
            <a:off x="504000" y="2664000"/>
            <a:ext cx="6959600" cy="1155019"/>
          </a:xfrm>
        </p:spPr>
        <p:txBody>
          <a:bodyPr/>
          <a:lstStyle>
            <a:lvl1pPr marL="0" indent="0" algn="l">
              <a:spcBef>
                <a:spcPts val="0"/>
              </a:spcBef>
              <a:spcAft>
                <a:spcPts val="0"/>
              </a:spcAft>
              <a:buNone/>
              <a:defRPr sz="3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 szerkesztése</a:t>
            </a:r>
          </a:p>
        </p:txBody>
      </p:sp>
      <p:sp>
        <p:nvSpPr>
          <p:cNvPr id="8" name="Szöveg helye 7">
            <a:extLst>
              <a:ext uri="{FF2B5EF4-FFF2-40B4-BE49-F238E27FC236}">
                <a16:creationId xmlns:a16="http://schemas.microsoft.com/office/drawing/2014/main" id="{6D084532-FDE5-F030-AAE8-9DA414C7F13A}"/>
              </a:ext>
            </a:extLst>
          </p:cNvPr>
          <p:cNvSpPr>
            <a:spLocks noGrp="1"/>
          </p:cNvSpPr>
          <p:nvPr>
            <p:ph type="body" sz="quarter" idx="10" hasCustomPrompt="1"/>
          </p:nvPr>
        </p:nvSpPr>
        <p:spPr>
          <a:xfrm>
            <a:off x="504000" y="3852000"/>
            <a:ext cx="3159759" cy="517842"/>
          </a:xfrm>
        </p:spPr>
        <p:txBody>
          <a:bodyPr/>
          <a:lstStyle>
            <a:lvl1pPr marL="0" indent="0">
              <a:spcBef>
                <a:spcPts val="0"/>
              </a:spcBef>
              <a:spcAft>
                <a:spcPts val="400"/>
              </a:spcAft>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hu-HU"/>
              <a:t>Előadó neve</a:t>
            </a:r>
          </a:p>
          <a:p>
            <a:pPr lvl="0"/>
            <a:endParaRPr lang="hu-HU"/>
          </a:p>
        </p:txBody>
      </p:sp>
      <p:sp>
        <p:nvSpPr>
          <p:cNvPr id="9" name="Szöveg helye 7">
            <a:extLst>
              <a:ext uri="{FF2B5EF4-FFF2-40B4-BE49-F238E27FC236}">
                <a16:creationId xmlns:a16="http://schemas.microsoft.com/office/drawing/2014/main" id="{15B068C0-6F5A-74D0-F5FA-97DFE5A37BC1}"/>
              </a:ext>
            </a:extLst>
          </p:cNvPr>
          <p:cNvSpPr>
            <a:spLocks noGrp="1"/>
          </p:cNvSpPr>
          <p:nvPr>
            <p:ph type="body" sz="quarter" idx="11" hasCustomPrompt="1"/>
          </p:nvPr>
        </p:nvSpPr>
        <p:spPr>
          <a:xfrm>
            <a:off x="504000" y="4464000"/>
            <a:ext cx="3159759" cy="517842"/>
          </a:xfrm>
        </p:spPr>
        <p:txBody>
          <a:bodyPr/>
          <a:lstStyle>
            <a:lvl1pPr marL="0" indent="0">
              <a:spcBef>
                <a:spcPts val="0"/>
              </a:spcBef>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hu-HU"/>
              <a:t>Dátum</a:t>
            </a:r>
          </a:p>
          <a:p>
            <a:pPr lvl="0"/>
            <a:endParaRPr lang="hu-HU"/>
          </a:p>
        </p:txBody>
      </p:sp>
      <p:sp>
        <p:nvSpPr>
          <p:cNvPr id="4" name="Szabadkézi sokszög: alakzat 3">
            <a:extLst>
              <a:ext uri="{FF2B5EF4-FFF2-40B4-BE49-F238E27FC236}">
                <a16:creationId xmlns:a16="http://schemas.microsoft.com/office/drawing/2014/main" id="{69EE58B9-8434-120F-1EE5-8DE097BD6F0F}"/>
              </a:ext>
            </a:extLst>
          </p:cNvPr>
          <p:cNvSpPr/>
          <p:nvPr userDrawn="1"/>
        </p:nvSpPr>
        <p:spPr>
          <a:xfrm>
            <a:off x="6467338" y="2"/>
            <a:ext cx="5724662" cy="6857999"/>
          </a:xfrm>
          <a:custGeom>
            <a:avLst/>
            <a:gdLst>
              <a:gd name="connsiteX0" fmla="*/ 2911048 w 5724662"/>
              <a:gd name="connsiteY0" fmla="*/ 0 h 6857999"/>
              <a:gd name="connsiteX1" fmla="*/ 5724662 w 5724662"/>
              <a:gd name="connsiteY1" fmla="*/ 0 h 6857999"/>
              <a:gd name="connsiteX2" fmla="*/ 5724662 w 5724662"/>
              <a:gd name="connsiteY2" fmla="*/ 6857999 h 6857999"/>
              <a:gd name="connsiteX3" fmla="*/ 0 w 5724662"/>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724662" h="6857999">
                <a:moveTo>
                  <a:pt x="2911048" y="0"/>
                </a:moveTo>
                <a:lnTo>
                  <a:pt x="5724662" y="0"/>
                </a:lnTo>
                <a:lnTo>
                  <a:pt x="5724662" y="6857999"/>
                </a:lnTo>
                <a:lnTo>
                  <a:pt x="0" y="6857999"/>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endParaRPr lang="hu-HU"/>
          </a:p>
        </p:txBody>
      </p:sp>
      <p:sp>
        <p:nvSpPr>
          <p:cNvPr id="6" name="Kép helye 9">
            <a:extLst>
              <a:ext uri="{FF2B5EF4-FFF2-40B4-BE49-F238E27FC236}">
                <a16:creationId xmlns:a16="http://schemas.microsoft.com/office/drawing/2014/main" id="{6B5030C3-F104-6737-05AA-221180D34047}"/>
              </a:ext>
            </a:extLst>
          </p:cNvPr>
          <p:cNvSpPr>
            <a:spLocks noGrp="1"/>
          </p:cNvSpPr>
          <p:nvPr>
            <p:ph type="pic" sz="quarter" idx="12" hasCustomPrompt="1"/>
          </p:nvPr>
        </p:nvSpPr>
        <p:spPr>
          <a:xfrm>
            <a:off x="6467338" y="1"/>
            <a:ext cx="5724663" cy="6857999"/>
          </a:xfrm>
          <a:custGeom>
            <a:avLst/>
            <a:gdLst>
              <a:gd name="connsiteX0" fmla="*/ 2911048 w 5724663"/>
              <a:gd name="connsiteY0" fmla="*/ 0 h 6857999"/>
              <a:gd name="connsiteX1" fmla="*/ 5724663 w 5724663"/>
              <a:gd name="connsiteY1" fmla="*/ 0 h 6857999"/>
              <a:gd name="connsiteX2" fmla="*/ 5724663 w 5724663"/>
              <a:gd name="connsiteY2" fmla="*/ 6857999 h 6857999"/>
              <a:gd name="connsiteX3" fmla="*/ 0 w 5724663"/>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724663" h="6857999">
                <a:moveTo>
                  <a:pt x="2911048" y="0"/>
                </a:moveTo>
                <a:lnTo>
                  <a:pt x="5724663" y="0"/>
                </a:lnTo>
                <a:lnTo>
                  <a:pt x="5724663" y="6857999"/>
                </a:lnTo>
                <a:lnTo>
                  <a:pt x="0" y="6857999"/>
                </a:lnTo>
                <a:close/>
              </a:path>
            </a:pathLst>
          </a:custGeom>
          <a:solidFill>
            <a:schemeClr val="accent5"/>
          </a:solidFill>
        </p:spPr>
        <p:txBody>
          <a:bodyPr wrap="square" lIns="0" tIns="0" rIns="180000" anchor="ctr">
            <a:noAutofit/>
          </a:bodyPr>
          <a:lstStyle>
            <a:lvl1pPr marL="0" indent="0" algn="r">
              <a:buNone/>
              <a:defRPr/>
            </a:lvl1pPr>
          </a:lstStyle>
          <a:p>
            <a:r>
              <a:rPr lang="hu-HU"/>
              <a:t>Kép beszúrásához </a:t>
            </a:r>
            <a:br>
              <a:rPr lang="hu-HU"/>
            </a:br>
            <a:r>
              <a:rPr lang="hu-HU"/>
              <a:t>kattints az ikonra</a:t>
            </a:r>
          </a:p>
        </p:txBody>
      </p:sp>
      <p:cxnSp>
        <p:nvCxnSpPr>
          <p:cNvPr id="7" name="Straight Connector 1">
            <a:extLst>
              <a:ext uri="{FF2B5EF4-FFF2-40B4-BE49-F238E27FC236}">
                <a16:creationId xmlns:a16="http://schemas.microsoft.com/office/drawing/2014/main" id="{82C4587A-4F71-C819-0E4E-3DC81308C7CF}"/>
              </a:ext>
            </a:extLst>
          </p:cNvPr>
          <p:cNvCxnSpPr>
            <a:cxnSpLocks noChangeAspect="1"/>
          </p:cNvCxnSpPr>
          <p:nvPr userDrawn="1"/>
        </p:nvCxnSpPr>
        <p:spPr>
          <a:xfrm flipH="1">
            <a:off x="6292853" y="0"/>
            <a:ext cx="2911048" cy="6858000"/>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Kép 4" descr="A képen Betűtípus, Grafika, szöveg, Grafikus tervezés látható&#10;&#10;Előfordulhat, hogy a mesterséges intelligencia által létrehozott tartalom helytelen.">
            <a:extLst>
              <a:ext uri="{FF2B5EF4-FFF2-40B4-BE49-F238E27FC236}">
                <a16:creationId xmlns:a16="http://schemas.microsoft.com/office/drawing/2014/main" id="{8C108D12-A319-C7F8-2ED4-990F4592BB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57" y="5645008"/>
            <a:ext cx="3738870" cy="1012540"/>
          </a:xfrm>
          <a:prstGeom prst="rect">
            <a:avLst/>
          </a:prstGeom>
        </p:spPr>
      </p:pic>
    </p:spTree>
    <p:extLst>
      <p:ext uri="{BB962C8B-B14F-4D97-AF65-F5344CB8AC3E}">
        <p14:creationId xmlns:p14="http://schemas.microsoft.com/office/powerpoint/2010/main" val="2200078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Záródia vágott képpel">
    <p:spTree>
      <p:nvGrpSpPr>
        <p:cNvPr id="1" name=""/>
        <p:cNvGrpSpPr/>
        <p:nvPr/>
      </p:nvGrpSpPr>
      <p:grpSpPr>
        <a:xfrm>
          <a:off x="0" y="0"/>
          <a:ext cx="0" cy="0"/>
          <a:chOff x="0" y="0"/>
          <a:chExt cx="0" cy="0"/>
        </a:xfrm>
      </p:grpSpPr>
      <p:sp>
        <p:nvSpPr>
          <p:cNvPr id="4" name="Alcím 2">
            <a:extLst>
              <a:ext uri="{FF2B5EF4-FFF2-40B4-BE49-F238E27FC236}">
                <a16:creationId xmlns:a16="http://schemas.microsoft.com/office/drawing/2014/main" id="{2D9813AA-4391-EE7E-D364-71DCA683CD1A}"/>
              </a:ext>
            </a:extLst>
          </p:cNvPr>
          <p:cNvSpPr>
            <a:spLocks noGrp="1"/>
          </p:cNvSpPr>
          <p:nvPr>
            <p:ph type="subTitle" idx="1" hasCustomPrompt="1"/>
          </p:nvPr>
        </p:nvSpPr>
        <p:spPr>
          <a:xfrm>
            <a:off x="504000" y="2859601"/>
            <a:ext cx="6567358" cy="506593"/>
          </a:xfrm>
        </p:spPr>
        <p:txBody>
          <a:bodyPr/>
          <a:lstStyle>
            <a:lvl1pPr marL="0" indent="0" algn="l">
              <a:spcBef>
                <a:spcPts val="0"/>
              </a:spcBef>
              <a:spcAft>
                <a:spcPts val="0"/>
              </a:spcAft>
              <a:buNone/>
              <a:defRPr sz="40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Köszönjük a figyelmet!</a:t>
            </a:r>
          </a:p>
        </p:txBody>
      </p:sp>
      <p:sp>
        <p:nvSpPr>
          <p:cNvPr id="2" name="Szabadkézi sokszög: alakzat 1">
            <a:extLst>
              <a:ext uri="{FF2B5EF4-FFF2-40B4-BE49-F238E27FC236}">
                <a16:creationId xmlns:a16="http://schemas.microsoft.com/office/drawing/2014/main" id="{385EFD2B-6AB8-3DBB-7BCB-4EA1EA37C512}"/>
              </a:ext>
            </a:extLst>
          </p:cNvPr>
          <p:cNvSpPr/>
          <p:nvPr userDrawn="1"/>
        </p:nvSpPr>
        <p:spPr>
          <a:xfrm>
            <a:off x="6467338" y="2"/>
            <a:ext cx="5724662" cy="6857999"/>
          </a:xfrm>
          <a:custGeom>
            <a:avLst/>
            <a:gdLst>
              <a:gd name="connsiteX0" fmla="*/ 2911048 w 5724662"/>
              <a:gd name="connsiteY0" fmla="*/ 0 h 6857999"/>
              <a:gd name="connsiteX1" fmla="*/ 5724662 w 5724662"/>
              <a:gd name="connsiteY1" fmla="*/ 0 h 6857999"/>
              <a:gd name="connsiteX2" fmla="*/ 5724662 w 5724662"/>
              <a:gd name="connsiteY2" fmla="*/ 6857999 h 6857999"/>
              <a:gd name="connsiteX3" fmla="*/ 0 w 5724662"/>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724662" h="6857999">
                <a:moveTo>
                  <a:pt x="2911048" y="0"/>
                </a:moveTo>
                <a:lnTo>
                  <a:pt x="5724662" y="0"/>
                </a:lnTo>
                <a:lnTo>
                  <a:pt x="5724662" y="6857999"/>
                </a:lnTo>
                <a:lnTo>
                  <a:pt x="0" y="6857999"/>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endParaRPr lang="hu-HU"/>
          </a:p>
        </p:txBody>
      </p:sp>
      <p:sp>
        <p:nvSpPr>
          <p:cNvPr id="3" name="Kép helye 9">
            <a:extLst>
              <a:ext uri="{FF2B5EF4-FFF2-40B4-BE49-F238E27FC236}">
                <a16:creationId xmlns:a16="http://schemas.microsoft.com/office/drawing/2014/main" id="{3FD1B24B-4272-30FC-B05E-A16ED3A59E3B}"/>
              </a:ext>
            </a:extLst>
          </p:cNvPr>
          <p:cNvSpPr>
            <a:spLocks noGrp="1"/>
          </p:cNvSpPr>
          <p:nvPr>
            <p:ph type="pic" sz="quarter" idx="12" hasCustomPrompt="1"/>
          </p:nvPr>
        </p:nvSpPr>
        <p:spPr>
          <a:xfrm>
            <a:off x="6467338" y="1"/>
            <a:ext cx="5724663" cy="6857999"/>
          </a:xfrm>
          <a:custGeom>
            <a:avLst/>
            <a:gdLst>
              <a:gd name="connsiteX0" fmla="*/ 2911048 w 5724663"/>
              <a:gd name="connsiteY0" fmla="*/ 0 h 6857999"/>
              <a:gd name="connsiteX1" fmla="*/ 5724663 w 5724663"/>
              <a:gd name="connsiteY1" fmla="*/ 0 h 6857999"/>
              <a:gd name="connsiteX2" fmla="*/ 5724663 w 5724663"/>
              <a:gd name="connsiteY2" fmla="*/ 6857999 h 6857999"/>
              <a:gd name="connsiteX3" fmla="*/ 0 w 5724663"/>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724663" h="6857999">
                <a:moveTo>
                  <a:pt x="2911048" y="0"/>
                </a:moveTo>
                <a:lnTo>
                  <a:pt x="5724663" y="0"/>
                </a:lnTo>
                <a:lnTo>
                  <a:pt x="5724663" y="6857999"/>
                </a:lnTo>
                <a:lnTo>
                  <a:pt x="0" y="6857999"/>
                </a:lnTo>
                <a:close/>
              </a:path>
            </a:pathLst>
          </a:custGeom>
          <a:solidFill>
            <a:schemeClr val="accent5"/>
          </a:solidFill>
        </p:spPr>
        <p:txBody>
          <a:bodyPr wrap="square" lIns="0" tIns="0" rIns="180000" anchor="ctr">
            <a:noAutofit/>
          </a:bodyPr>
          <a:lstStyle>
            <a:lvl1pPr marL="0" indent="0" algn="r">
              <a:buNone/>
              <a:defRPr/>
            </a:lvl1pPr>
          </a:lstStyle>
          <a:p>
            <a:r>
              <a:rPr lang="hu-HU"/>
              <a:t>Kép beszúrásához </a:t>
            </a:r>
            <a:br>
              <a:rPr lang="hu-HU"/>
            </a:br>
            <a:r>
              <a:rPr lang="hu-HU"/>
              <a:t>kattints az ikonra</a:t>
            </a:r>
          </a:p>
        </p:txBody>
      </p:sp>
      <p:cxnSp>
        <p:nvCxnSpPr>
          <p:cNvPr id="8" name="Straight Connector 1">
            <a:extLst>
              <a:ext uri="{FF2B5EF4-FFF2-40B4-BE49-F238E27FC236}">
                <a16:creationId xmlns:a16="http://schemas.microsoft.com/office/drawing/2014/main" id="{5E2014E6-7DBC-A01D-9377-991FCAF07951}"/>
              </a:ext>
            </a:extLst>
          </p:cNvPr>
          <p:cNvCxnSpPr>
            <a:cxnSpLocks noChangeAspect="1"/>
          </p:cNvCxnSpPr>
          <p:nvPr userDrawn="1"/>
        </p:nvCxnSpPr>
        <p:spPr>
          <a:xfrm flipH="1">
            <a:off x="6292853" y="0"/>
            <a:ext cx="2911048" cy="6858000"/>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Szöveg helye 7">
            <a:extLst>
              <a:ext uri="{FF2B5EF4-FFF2-40B4-BE49-F238E27FC236}">
                <a16:creationId xmlns:a16="http://schemas.microsoft.com/office/drawing/2014/main" id="{91282B76-47EE-0DC6-4669-D9BAED3602B4}"/>
              </a:ext>
            </a:extLst>
          </p:cNvPr>
          <p:cNvSpPr>
            <a:spLocks noGrp="1"/>
          </p:cNvSpPr>
          <p:nvPr>
            <p:ph type="body" sz="quarter" idx="10" hasCustomPrompt="1"/>
          </p:nvPr>
        </p:nvSpPr>
        <p:spPr>
          <a:xfrm>
            <a:off x="504000" y="3852000"/>
            <a:ext cx="3390605" cy="294861"/>
          </a:xfrm>
        </p:spPr>
        <p:txBody>
          <a:bodyPr/>
          <a:lstStyle>
            <a:lvl1pPr marL="0" indent="0">
              <a:spcBef>
                <a:spcPts val="0"/>
              </a:spcBef>
              <a:spcAft>
                <a:spcPts val="400"/>
              </a:spcAft>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hu-HU"/>
              <a:t>Előadó neve </a:t>
            </a:r>
          </a:p>
          <a:p>
            <a:pPr lvl="0"/>
            <a:endParaRPr lang="hu-HU"/>
          </a:p>
        </p:txBody>
      </p:sp>
      <p:sp>
        <p:nvSpPr>
          <p:cNvPr id="7" name="Szöveg helye 7">
            <a:extLst>
              <a:ext uri="{FF2B5EF4-FFF2-40B4-BE49-F238E27FC236}">
                <a16:creationId xmlns:a16="http://schemas.microsoft.com/office/drawing/2014/main" id="{2BDA1EDB-AAFD-EABD-1366-5977CEC9F081}"/>
              </a:ext>
            </a:extLst>
          </p:cNvPr>
          <p:cNvSpPr>
            <a:spLocks noGrp="1"/>
          </p:cNvSpPr>
          <p:nvPr>
            <p:ph type="body" sz="quarter" idx="13" hasCustomPrompt="1"/>
          </p:nvPr>
        </p:nvSpPr>
        <p:spPr>
          <a:xfrm>
            <a:off x="504000" y="4464000"/>
            <a:ext cx="3390605" cy="294861"/>
          </a:xfrm>
        </p:spPr>
        <p:txBody>
          <a:bodyPr/>
          <a:lstStyle>
            <a:lvl1pPr marL="0" indent="0">
              <a:spcBef>
                <a:spcPts val="0"/>
              </a:spcBef>
              <a:spcAft>
                <a:spcPts val="40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hu-HU"/>
              <a:t>Elérhetőség</a:t>
            </a:r>
          </a:p>
        </p:txBody>
      </p:sp>
      <p:pic>
        <p:nvPicPr>
          <p:cNvPr id="6" name="Kép 5" descr="A képen Betűtípus, Grafika, szöveg, Grafikus tervezés látható&#10;&#10;Előfordulhat, hogy a mesterséges intelligencia által létrehozott tartalom helytelen.">
            <a:extLst>
              <a:ext uri="{FF2B5EF4-FFF2-40B4-BE49-F238E27FC236}">
                <a16:creationId xmlns:a16="http://schemas.microsoft.com/office/drawing/2014/main" id="{546E3107-09C1-22BB-2F67-456930D488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57" y="5645008"/>
            <a:ext cx="3738870" cy="1012540"/>
          </a:xfrm>
          <a:prstGeom prst="rect">
            <a:avLst/>
          </a:prstGeom>
        </p:spPr>
      </p:pic>
    </p:spTree>
    <p:extLst>
      <p:ext uri="{BB962C8B-B14F-4D97-AF65-F5344CB8AC3E}">
        <p14:creationId xmlns:p14="http://schemas.microsoft.com/office/powerpoint/2010/main" val="4279929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Záródia képpel_Világos logó">
    <p:bg>
      <p:bgPr>
        <a:solidFill>
          <a:schemeClr val="accent5"/>
        </a:solidFill>
        <a:effectLst/>
      </p:bgPr>
    </p:bg>
    <p:spTree>
      <p:nvGrpSpPr>
        <p:cNvPr id="1" name=""/>
        <p:cNvGrpSpPr/>
        <p:nvPr/>
      </p:nvGrpSpPr>
      <p:grpSpPr>
        <a:xfrm>
          <a:off x="0" y="0"/>
          <a:ext cx="0" cy="0"/>
          <a:chOff x="0" y="0"/>
          <a:chExt cx="0" cy="0"/>
        </a:xfrm>
      </p:grpSpPr>
      <p:sp>
        <p:nvSpPr>
          <p:cNvPr id="3" name="Téglalap 2">
            <a:extLst>
              <a:ext uri="{FF2B5EF4-FFF2-40B4-BE49-F238E27FC236}">
                <a16:creationId xmlns:a16="http://schemas.microsoft.com/office/drawing/2014/main" id="{08C2CC12-7C7F-559E-2EBB-4BFC7FA9C4E5}"/>
              </a:ext>
            </a:extLst>
          </p:cNvPr>
          <p:cNvSpPr/>
          <p:nvPr userDrawn="1"/>
        </p:nvSpPr>
        <p:spPr>
          <a:xfrm>
            <a:off x="1" y="-3"/>
            <a:ext cx="9388548" cy="6858001"/>
          </a:xfrm>
          <a:prstGeom prst="rect">
            <a:avLst/>
          </a:prstGeom>
          <a:gradFill flip="none" rotWithShape="1">
            <a:gsLst>
              <a:gs pos="0">
                <a:schemeClr val="bg2"/>
              </a:gs>
              <a:gs pos="92000">
                <a:schemeClr val="bg2">
                  <a:alpha val="0"/>
                </a:schemeClr>
              </a:gs>
            </a:gsLst>
            <a:lin ang="48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Alcím 2">
            <a:extLst>
              <a:ext uri="{FF2B5EF4-FFF2-40B4-BE49-F238E27FC236}">
                <a16:creationId xmlns:a16="http://schemas.microsoft.com/office/drawing/2014/main" id="{6270C802-A6A5-3070-D758-6EC198F5749C}"/>
              </a:ext>
            </a:extLst>
          </p:cNvPr>
          <p:cNvSpPr>
            <a:spLocks noGrp="1"/>
          </p:cNvSpPr>
          <p:nvPr>
            <p:ph type="subTitle" idx="1" hasCustomPrompt="1"/>
          </p:nvPr>
        </p:nvSpPr>
        <p:spPr>
          <a:xfrm>
            <a:off x="504000" y="3420000"/>
            <a:ext cx="6862215" cy="506593"/>
          </a:xfrm>
        </p:spPr>
        <p:txBody>
          <a:bodyPr/>
          <a:lstStyle>
            <a:lvl1pPr marL="0" indent="0" algn="l">
              <a:spcBef>
                <a:spcPts val="0"/>
              </a:spcBef>
              <a:spcAft>
                <a:spcPts val="0"/>
              </a:spcAft>
              <a:buNone/>
              <a:defRPr sz="40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Köszönjük a figyelmet!</a:t>
            </a:r>
          </a:p>
        </p:txBody>
      </p:sp>
      <p:sp>
        <p:nvSpPr>
          <p:cNvPr id="8" name="Szöveg helye 7">
            <a:extLst>
              <a:ext uri="{FF2B5EF4-FFF2-40B4-BE49-F238E27FC236}">
                <a16:creationId xmlns:a16="http://schemas.microsoft.com/office/drawing/2014/main" id="{CB1D691D-7B03-AB93-7E6C-4DB96DBE55E9}"/>
              </a:ext>
            </a:extLst>
          </p:cNvPr>
          <p:cNvSpPr>
            <a:spLocks noGrp="1"/>
          </p:cNvSpPr>
          <p:nvPr>
            <p:ph type="body" sz="quarter" idx="10" hasCustomPrompt="1"/>
          </p:nvPr>
        </p:nvSpPr>
        <p:spPr>
          <a:xfrm>
            <a:off x="504000" y="4248000"/>
            <a:ext cx="3390605" cy="294861"/>
          </a:xfrm>
        </p:spPr>
        <p:txBody>
          <a:bodyPr/>
          <a:lstStyle>
            <a:lvl1pPr marL="0" indent="0">
              <a:spcBef>
                <a:spcPts val="0"/>
              </a:spcBef>
              <a:spcAft>
                <a:spcPts val="400"/>
              </a:spcAft>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hu-HU"/>
              <a:t>Előadó neve </a:t>
            </a:r>
          </a:p>
          <a:p>
            <a:pPr lvl="0"/>
            <a:endParaRPr lang="hu-HU"/>
          </a:p>
        </p:txBody>
      </p:sp>
      <p:sp>
        <p:nvSpPr>
          <p:cNvPr id="9" name="Szöveg helye 7">
            <a:extLst>
              <a:ext uri="{FF2B5EF4-FFF2-40B4-BE49-F238E27FC236}">
                <a16:creationId xmlns:a16="http://schemas.microsoft.com/office/drawing/2014/main" id="{9295F34F-C5AA-903B-9742-6CC421E9587C}"/>
              </a:ext>
            </a:extLst>
          </p:cNvPr>
          <p:cNvSpPr>
            <a:spLocks noGrp="1"/>
          </p:cNvSpPr>
          <p:nvPr>
            <p:ph type="body" sz="quarter" idx="13" hasCustomPrompt="1"/>
          </p:nvPr>
        </p:nvSpPr>
        <p:spPr>
          <a:xfrm>
            <a:off x="504000" y="4932000"/>
            <a:ext cx="3390605" cy="294861"/>
          </a:xfrm>
        </p:spPr>
        <p:txBody>
          <a:bodyPr/>
          <a:lstStyle>
            <a:lvl1pPr marL="0" indent="0">
              <a:spcBef>
                <a:spcPts val="0"/>
              </a:spcBef>
              <a:spcAft>
                <a:spcPts val="40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hu-HU"/>
              <a:t>Elérhetőség</a:t>
            </a:r>
          </a:p>
          <a:p>
            <a:pPr lvl="0"/>
            <a:endParaRPr lang="hu-HU"/>
          </a:p>
        </p:txBody>
      </p:sp>
      <p:cxnSp>
        <p:nvCxnSpPr>
          <p:cNvPr id="2" name="Straight Connector 1">
            <a:extLst>
              <a:ext uri="{FF2B5EF4-FFF2-40B4-BE49-F238E27FC236}">
                <a16:creationId xmlns:a16="http://schemas.microsoft.com/office/drawing/2014/main" id="{01B17039-05AE-A100-7597-DF807D659BAE}"/>
              </a:ext>
            </a:extLst>
          </p:cNvPr>
          <p:cNvCxnSpPr>
            <a:cxnSpLocks noChangeAspect="1"/>
          </p:cNvCxnSpPr>
          <p:nvPr userDrawn="1"/>
        </p:nvCxnSpPr>
        <p:spPr>
          <a:xfrm flipH="1">
            <a:off x="7370215" y="0"/>
            <a:ext cx="2911048" cy="6858000"/>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Kép 4" descr="A képen Betűtípus, Grafika, képernyőkép, embléma látható&#10;&#10;Előfordulhat, hogy a mesterséges intelligencia által létrehozott tartalom helytelen.">
            <a:extLst>
              <a:ext uri="{FF2B5EF4-FFF2-40B4-BE49-F238E27FC236}">
                <a16:creationId xmlns:a16="http://schemas.microsoft.com/office/drawing/2014/main" id="{9B00D59E-20C9-3128-3C14-1E19E836F0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44921" y="4667849"/>
            <a:ext cx="3339757" cy="2135713"/>
          </a:xfrm>
          <a:prstGeom prst="rect">
            <a:avLst/>
          </a:prstGeom>
        </p:spPr>
      </p:pic>
    </p:spTree>
    <p:extLst>
      <p:ext uri="{BB962C8B-B14F-4D97-AF65-F5344CB8AC3E}">
        <p14:creationId xmlns:p14="http://schemas.microsoft.com/office/powerpoint/2010/main" val="4228660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Záródia képpel_Sötét logó">
    <p:bg>
      <p:bgPr>
        <a:solidFill>
          <a:schemeClr val="accent5"/>
        </a:solidFill>
        <a:effectLst/>
      </p:bgPr>
    </p:bg>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id="{33524DD5-DF34-B1BE-FD1E-DD56D0A6EC96}"/>
              </a:ext>
            </a:extLst>
          </p:cNvPr>
          <p:cNvSpPr/>
          <p:nvPr userDrawn="1"/>
        </p:nvSpPr>
        <p:spPr>
          <a:xfrm>
            <a:off x="1" y="-3"/>
            <a:ext cx="9388548" cy="6858001"/>
          </a:xfrm>
          <a:prstGeom prst="rect">
            <a:avLst/>
          </a:prstGeom>
          <a:gradFill flip="none" rotWithShape="1">
            <a:gsLst>
              <a:gs pos="0">
                <a:schemeClr val="bg2"/>
              </a:gs>
              <a:gs pos="92000">
                <a:schemeClr val="bg2">
                  <a:alpha val="0"/>
                </a:schemeClr>
              </a:gs>
            </a:gsLst>
            <a:lin ang="48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Alcím 2">
            <a:extLst>
              <a:ext uri="{FF2B5EF4-FFF2-40B4-BE49-F238E27FC236}">
                <a16:creationId xmlns:a16="http://schemas.microsoft.com/office/drawing/2014/main" id="{8E57EBA7-8C47-FAB2-B890-B68CA7817916}"/>
              </a:ext>
            </a:extLst>
          </p:cNvPr>
          <p:cNvSpPr>
            <a:spLocks noGrp="1"/>
          </p:cNvSpPr>
          <p:nvPr>
            <p:ph type="subTitle" idx="1" hasCustomPrompt="1"/>
          </p:nvPr>
        </p:nvSpPr>
        <p:spPr>
          <a:xfrm>
            <a:off x="504000" y="3420000"/>
            <a:ext cx="6862215" cy="506594"/>
          </a:xfrm>
        </p:spPr>
        <p:txBody>
          <a:bodyPr/>
          <a:lstStyle>
            <a:lvl1pPr marL="0" indent="0" algn="l">
              <a:spcBef>
                <a:spcPts val="0"/>
              </a:spcBef>
              <a:spcAft>
                <a:spcPts val="0"/>
              </a:spcAft>
              <a:buNone/>
              <a:defRPr sz="40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Köszönjük a figyelmet!</a:t>
            </a:r>
          </a:p>
        </p:txBody>
      </p:sp>
      <p:sp>
        <p:nvSpPr>
          <p:cNvPr id="2" name="Szöveg helye 7">
            <a:extLst>
              <a:ext uri="{FF2B5EF4-FFF2-40B4-BE49-F238E27FC236}">
                <a16:creationId xmlns:a16="http://schemas.microsoft.com/office/drawing/2014/main" id="{0F60BB78-28E7-3DBD-842F-FFA9F3C1593C}"/>
              </a:ext>
            </a:extLst>
          </p:cNvPr>
          <p:cNvSpPr>
            <a:spLocks noGrp="1"/>
          </p:cNvSpPr>
          <p:nvPr>
            <p:ph type="body" sz="quarter" idx="10" hasCustomPrompt="1"/>
          </p:nvPr>
        </p:nvSpPr>
        <p:spPr>
          <a:xfrm>
            <a:off x="504000" y="4248000"/>
            <a:ext cx="3390605" cy="294861"/>
          </a:xfrm>
        </p:spPr>
        <p:txBody>
          <a:bodyPr/>
          <a:lstStyle>
            <a:lvl1pPr marL="0" indent="0">
              <a:spcBef>
                <a:spcPts val="0"/>
              </a:spcBef>
              <a:spcAft>
                <a:spcPts val="400"/>
              </a:spcAft>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hu-HU"/>
              <a:t>Előadó neve </a:t>
            </a:r>
          </a:p>
          <a:p>
            <a:pPr lvl="0"/>
            <a:endParaRPr lang="hu-HU"/>
          </a:p>
        </p:txBody>
      </p:sp>
      <p:sp>
        <p:nvSpPr>
          <p:cNvPr id="3" name="Szöveg helye 7">
            <a:extLst>
              <a:ext uri="{FF2B5EF4-FFF2-40B4-BE49-F238E27FC236}">
                <a16:creationId xmlns:a16="http://schemas.microsoft.com/office/drawing/2014/main" id="{1EFCB462-9E12-A227-2BDD-A686F8D5E49D}"/>
              </a:ext>
            </a:extLst>
          </p:cNvPr>
          <p:cNvSpPr>
            <a:spLocks noGrp="1"/>
          </p:cNvSpPr>
          <p:nvPr>
            <p:ph type="body" sz="quarter" idx="13" hasCustomPrompt="1"/>
          </p:nvPr>
        </p:nvSpPr>
        <p:spPr>
          <a:xfrm>
            <a:off x="504000" y="4932000"/>
            <a:ext cx="3390605" cy="294861"/>
          </a:xfrm>
        </p:spPr>
        <p:txBody>
          <a:bodyPr/>
          <a:lstStyle>
            <a:lvl1pPr marL="0" indent="0">
              <a:spcBef>
                <a:spcPts val="0"/>
              </a:spcBef>
              <a:spcAft>
                <a:spcPts val="40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hu-HU"/>
              <a:t>Elérhetőség</a:t>
            </a:r>
          </a:p>
          <a:p>
            <a:pPr lvl="0"/>
            <a:endParaRPr lang="hu-HU"/>
          </a:p>
        </p:txBody>
      </p:sp>
      <p:cxnSp>
        <p:nvCxnSpPr>
          <p:cNvPr id="4" name="Straight Connector 1">
            <a:extLst>
              <a:ext uri="{FF2B5EF4-FFF2-40B4-BE49-F238E27FC236}">
                <a16:creationId xmlns:a16="http://schemas.microsoft.com/office/drawing/2014/main" id="{4EA7B616-87E0-B4D4-972A-12E8B3C2BF2B}"/>
              </a:ext>
            </a:extLst>
          </p:cNvPr>
          <p:cNvCxnSpPr>
            <a:cxnSpLocks noChangeAspect="1"/>
          </p:cNvCxnSpPr>
          <p:nvPr userDrawn="1"/>
        </p:nvCxnSpPr>
        <p:spPr>
          <a:xfrm flipH="1">
            <a:off x="7370215" y="0"/>
            <a:ext cx="2911048" cy="6858000"/>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Kép 5" descr="A képen képernyőkép, Betűtípus, Grafika, fekete látható&#10;&#10;Előfordulhat, hogy a mesterséges intelligencia által létrehozott tartalom helytelen.">
            <a:extLst>
              <a:ext uri="{FF2B5EF4-FFF2-40B4-BE49-F238E27FC236}">
                <a16:creationId xmlns:a16="http://schemas.microsoft.com/office/drawing/2014/main" id="{8C07D4EF-882A-1163-8EB7-97C7C868D7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44926" y="4666593"/>
            <a:ext cx="3339753" cy="2135713"/>
          </a:xfrm>
          <a:prstGeom prst="rect">
            <a:avLst/>
          </a:prstGeom>
        </p:spPr>
      </p:pic>
    </p:spTree>
    <p:extLst>
      <p:ext uri="{BB962C8B-B14F-4D97-AF65-F5344CB8AC3E}">
        <p14:creationId xmlns:p14="http://schemas.microsoft.com/office/powerpoint/2010/main" val="4010327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orító képpel_Világos logó">
    <p:bg>
      <p:bgPr>
        <a:solidFill>
          <a:schemeClr val="accent5"/>
        </a:solidFill>
        <a:effectLst/>
      </p:bgPr>
    </p:bg>
    <p:spTree>
      <p:nvGrpSpPr>
        <p:cNvPr id="1" name=""/>
        <p:cNvGrpSpPr/>
        <p:nvPr/>
      </p:nvGrpSpPr>
      <p:grpSpPr>
        <a:xfrm>
          <a:off x="0" y="0"/>
          <a:ext cx="0" cy="0"/>
          <a:chOff x="0" y="0"/>
          <a:chExt cx="0" cy="0"/>
        </a:xfrm>
      </p:grpSpPr>
      <p:sp>
        <p:nvSpPr>
          <p:cNvPr id="4" name="Téglalap 3">
            <a:extLst>
              <a:ext uri="{FF2B5EF4-FFF2-40B4-BE49-F238E27FC236}">
                <a16:creationId xmlns:a16="http://schemas.microsoft.com/office/drawing/2014/main" id="{92856922-58B3-8BC0-ABA0-9254E9A21D24}"/>
              </a:ext>
            </a:extLst>
          </p:cNvPr>
          <p:cNvSpPr/>
          <p:nvPr userDrawn="1"/>
        </p:nvSpPr>
        <p:spPr>
          <a:xfrm>
            <a:off x="1" y="-3"/>
            <a:ext cx="9388548" cy="6858001"/>
          </a:xfrm>
          <a:prstGeom prst="rect">
            <a:avLst/>
          </a:prstGeom>
          <a:gradFill flip="none" rotWithShape="1">
            <a:gsLst>
              <a:gs pos="0">
                <a:schemeClr val="bg2"/>
              </a:gs>
              <a:gs pos="92000">
                <a:schemeClr val="bg2">
                  <a:alpha val="0"/>
                </a:schemeClr>
              </a:gs>
            </a:gsLst>
            <a:lin ang="48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Cím 1">
            <a:extLst>
              <a:ext uri="{FF2B5EF4-FFF2-40B4-BE49-F238E27FC236}">
                <a16:creationId xmlns:a16="http://schemas.microsoft.com/office/drawing/2014/main" id="{22AA2F2C-BFC6-2EC6-39A0-A4FA4FB7D5B7}"/>
              </a:ext>
            </a:extLst>
          </p:cNvPr>
          <p:cNvSpPr>
            <a:spLocks noGrp="1"/>
          </p:cNvSpPr>
          <p:nvPr>
            <p:ph type="ctrTitle" hasCustomPrompt="1"/>
          </p:nvPr>
        </p:nvSpPr>
        <p:spPr>
          <a:xfrm>
            <a:off x="504000" y="1080000"/>
            <a:ext cx="6959600" cy="1584000"/>
          </a:xfrm>
        </p:spPr>
        <p:txBody>
          <a:bodyPr anchor="t"/>
          <a:lstStyle>
            <a:lvl1pPr algn="l">
              <a:lnSpc>
                <a:spcPct val="90000"/>
              </a:lnSpc>
              <a:defRPr sz="4800"/>
            </a:lvl1pPr>
          </a:lstStyle>
          <a:p>
            <a:r>
              <a:rPr lang="hu-HU"/>
              <a:t>MINTACÍM SZERKESZTÉSE</a:t>
            </a:r>
          </a:p>
        </p:txBody>
      </p:sp>
      <p:sp>
        <p:nvSpPr>
          <p:cNvPr id="3" name="Alcím 2">
            <a:extLst>
              <a:ext uri="{FF2B5EF4-FFF2-40B4-BE49-F238E27FC236}">
                <a16:creationId xmlns:a16="http://schemas.microsoft.com/office/drawing/2014/main" id="{FD5597CC-29CA-225D-4C33-54654C4B49AC}"/>
              </a:ext>
            </a:extLst>
          </p:cNvPr>
          <p:cNvSpPr>
            <a:spLocks noGrp="1"/>
          </p:cNvSpPr>
          <p:nvPr>
            <p:ph type="subTitle" idx="1" hasCustomPrompt="1"/>
          </p:nvPr>
        </p:nvSpPr>
        <p:spPr>
          <a:xfrm>
            <a:off x="503999" y="2664000"/>
            <a:ext cx="6959599" cy="1155019"/>
          </a:xfrm>
        </p:spPr>
        <p:txBody>
          <a:bodyPr/>
          <a:lstStyle>
            <a:lvl1pPr marL="0" indent="0" algn="l">
              <a:spcBef>
                <a:spcPts val="0"/>
              </a:spcBef>
              <a:spcAft>
                <a:spcPts val="0"/>
              </a:spcAft>
              <a:buNone/>
              <a:defRPr sz="3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 szerkesztése</a:t>
            </a:r>
          </a:p>
        </p:txBody>
      </p:sp>
      <p:sp>
        <p:nvSpPr>
          <p:cNvPr id="8" name="Szöveg helye 7">
            <a:extLst>
              <a:ext uri="{FF2B5EF4-FFF2-40B4-BE49-F238E27FC236}">
                <a16:creationId xmlns:a16="http://schemas.microsoft.com/office/drawing/2014/main" id="{6D084532-FDE5-F030-AAE8-9DA414C7F13A}"/>
              </a:ext>
            </a:extLst>
          </p:cNvPr>
          <p:cNvSpPr>
            <a:spLocks noGrp="1"/>
          </p:cNvSpPr>
          <p:nvPr>
            <p:ph type="body" sz="quarter" idx="10" hasCustomPrompt="1"/>
          </p:nvPr>
        </p:nvSpPr>
        <p:spPr>
          <a:xfrm>
            <a:off x="504000" y="4248000"/>
            <a:ext cx="3159759" cy="517842"/>
          </a:xfrm>
        </p:spPr>
        <p:txBody>
          <a:bodyPr/>
          <a:lstStyle>
            <a:lvl1pPr marL="0" indent="0">
              <a:spcBef>
                <a:spcPts val="0"/>
              </a:spcBef>
              <a:spcAft>
                <a:spcPts val="400"/>
              </a:spcAft>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hu-HU"/>
              <a:t>Előadó neve</a:t>
            </a:r>
          </a:p>
          <a:p>
            <a:pPr lvl="0"/>
            <a:endParaRPr lang="hu-HU"/>
          </a:p>
        </p:txBody>
      </p:sp>
      <p:sp>
        <p:nvSpPr>
          <p:cNvPr id="9" name="Szöveg helye 7">
            <a:extLst>
              <a:ext uri="{FF2B5EF4-FFF2-40B4-BE49-F238E27FC236}">
                <a16:creationId xmlns:a16="http://schemas.microsoft.com/office/drawing/2014/main" id="{15B068C0-6F5A-74D0-F5FA-97DFE5A37BC1}"/>
              </a:ext>
            </a:extLst>
          </p:cNvPr>
          <p:cNvSpPr>
            <a:spLocks noGrp="1"/>
          </p:cNvSpPr>
          <p:nvPr>
            <p:ph type="body" sz="quarter" idx="11" hasCustomPrompt="1"/>
          </p:nvPr>
        </p:nvSpPr>
        <p:spPr>
          <a:xfrm>
            <a:off x="504000" y="4932000"/>
            <a:ext cx="3159759" cy="517842"/>
          </a:xfrm>
        </p:spPr>
        <p:txBody>
          <a:bodyPr/>
          <a:lstStyle>
            <a:lvl1pPr marL="0" indent="0">
              <a:spcBef>
                <a:spcPts val="0"/>
              </a:spcBef>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hu-HU"/>
              <a:t>Dátum</a:t>
            </a:r>
          </a:p>
          <a:p>
            <a:pPr lvl="0"/>
            <a:endParaRPr lang="hu-HU"/>
          </a:p>
        </p:txBody>
      </p:sp>
      <p:cxnSp>
        <p:nvCxnSpPr>
          <p:cNvPr id="6" name="Straight Connector 1">
            <a:extLst>
              <a:ext uri="{FF2B5EF4-FFF2-40B4-BE49-F238E27FC236}">
                <a16:creationId xmlns:a16="http://schemas.microsoft.com/office/drawing/2014/main" id="{16A4FE4C-9D13-AA06-5D61-31A138AA9C6F}"/>
              </a:ext>
            </a:extLst>
          </p:cNvPr>
          <p:cNvCxnSpPr>
            <a:cxnSpLocks noChangeAspect="1"/>
          </p:cNvCxnSpPr>
          <p:nvPr userDrawn="1"/>
        </p:nvCxnSpPr>
        <p:spPr>
          <a:xfrm flipH="1">
            <a:off x="7370215" y="0"/>
            <a:ext cx="2911048" cy="6858000"/>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Kép 4" descr="A képen Betűtípus, Grafika, képernyőkép, embléma látható&#10;&#10;Előfordulhat, hogy a mesterséges intelligencia által létrehozott tartalom helytelen.">
            <a:extLst>
              <a:ext uri="{FF2B5EF4-FFF2-40B4-BE49-F238E27FC236}">
                <a16:creationId xmlns:a16="http://schemas.microsoft.com/office/drawing/2014/main" id="{1D2EBCEC-4D92-A845-BE09-04715211CD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44921" y="4667849"/>
            <a:ext cx="3339757" cy="2135713"/>
          </a:xfrm>
          <a:prstGeom prst="rect">
            <a:avLst/>
          </a:prstGeom>
        </p:spPr>
      </p:pic>
    </p:spTree>
    <p:extLst>
      <p:ext uri="{BB962C8B-B14F-4D97-AF65-F5344CB8AC3E}">
        <p14:creationId xmlns:p14="http://schemas.microsoft.com/office/powerpoint/2010/main" val="37518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orító képpel_Sötét logó">
    <p:bg>
      <p:bgPr>
        <a:solidFill>
          <a:schemeClr val="accent5"/>
        </a:solidFill>
        <a:effectLst/>
      </p:bgPr>
    </p:bg>
    <p:spTree>
      <p:nvGrpSpPr>
        <p:cNvPr id="1" name=""/>
        <p:cNvGrpSpPr/>
        <p:nvPr/>
      </p:nvGrpSpPr>
      <p:grpSpPr>
        <a:xfrm>
          <a:off x="0" y="0"/>
          <a:ext cx="0" cy="0"/>
          <a:chOff x="0" y="0"/>
          <a:chExt cx="0" cy="0"/>
        </a:xfrm>
      </p:grpSpPr>
      <p:sp>
        <p:nvSpPr>
          <p:cNvPr id="10" name="Téglalap 9">
            <a:extLst>
              <a:ext uri="{FF2B5EF4-FFF2-40B4-BE49-F238E27FC236}">
                <a16:creationId xmlns:a16="http://schemas.microsoft.com/office/drawing/2014/main" id="{ABD2DCE7-77F4-FAA8-5581-98042AB7AB99}"/>
              </a:ext>
            </a:extLst>
          </p:cNvPr>
          <p:cNvSpPr/>
          <p:nvPr userDrawn="1"/>
        </p:nvSpPr>
        <p:spPr>
          <a:xfrm>
            <a:off x="1" y="-3"/>
            <a:ext cx="9388548" cy="6858001"/>
          </a:xfrm>
          <a:prstGeom prst="rect">
            <a:avLst/>
          </a:prstGeom>
          <a:gradFill flip="none" rotWithShape="1">
            <a:gsLst>
              <a:gs pos="0">
                <a:schemeClr val="bg2"/>
              </a:gs>
              <a:gs pos="92000">
                <a:schemeClr val="bg2">
                  <a:alpha val="0"/>
                </a:schemeClr>
              </a:gs>
            </a:gsLst>
            <a:lin ang="48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Cím 1">
            <a:extLst>
              <a:ext uri="{FF2B5EF4-FFF2-40B4-BE49-F238E27FC236}">
                <a16:creationId xmlns:a16="http://schemas.microsoft.com/office/drawing/2014/main" id="{22AA2F2C-BFC6-2EC6-39A0-A4FA4FB7D5B7}"/>
              </a:ext>
            </a:extLst>
          </p:cNvPr>
          <p:cNvSpPr>
            <a:spLocks noGrp="1"/>
          </p:cNvSpPr>
          <p:nvPr>
            <p:ph type="ctrTitle" hasCustomPrompt="1"/>
          </p:nvPr>
        </p:nvSpPr>
        <p:spPr>
          <a:xfrm>
            <a:off x="504000" y="1080000"/>
            <a:ext cx="6959600" cy="1584000"/>
          </a:xfrm>
        </p:spPr>
        <p:txBody>
          <a:bodyPr anchor="t"/>
          <a:lstStyle>
            <a:lvl1pPr algn="l">
              <a:lnSpc>
                <a:spcPct val="90000"/>
              </a:lnSpc>
              <a:defRPr sz="4800"/>
            </a:lvl1pPr>
          </a:lstStyle>
          <a:p>
            <a:r>
              <a:rPr lang="hu-HU"/>
              <a:t>MINTACÍM SZERKESZTÉSE</a:t>
            </a:r>
          </a:p>
        </p:txBody>
      </p:sp>
      <p:sp>
        <p:nvSpPr>
          <p:cNvPr id="3" name="Alcím 2">
            <a:extLst>
              <a:ext uri="{FF2B5EF4-FFF2-40B4-BE49-F238E27FC236}">
                <a16:creationId xmlns:a16="http://schemas.microsoft.com/office/drawing/2014/main" id="{FD5597CC-29CA-225D-4C33-54654C4B49AC}"/>
              </a:ext>
            </a:extLst>
          </p:cNvPr>
          <p:cNvSpPr>
            <a:spLocks noGrp="1"/>
          </p:cNvSpPr>
          <p:nvPr>
            <p:ph type="subTitle" idx="1" hasCustomPrompt="1"/>
          </p:nvPr>
        </p:nvSpPr>
        <p:spPr>
          <a:xfrm>
            <a:off x="503999" y="2664000"/>
            <a:ext cx="6959599" cy="1155019"/>
          </a:xfrm>
        </p:spPr>
        <p:txBody>
          <a:bodyPr/>
          <a:lstStyle>
            <a:lvl1pPr marL="0" indent="0" algn="l">
              <a:spcBef>
                <a:spcPts val="0"/>
              </a:spcBef>
              <a:spcAft>
                <a:spcPts val="0"/>
              </a:spcAft>
              <a:buNone/>
              <a:defRPr sz="3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 szerkesztése</a:t>
            </a:r>
          </a:p>
        </p:txBody>
      </p:sp>
      <p:sp>
        <p:nvSpPr>
          <p:cNvPr id="8" name="Szöveg helye 7">
            <a:extLst>
              <a:ext uri="{FF2B5EF4-FFF2-40B4-BE49-F238E27FC236}">
                <a16:creationId xmlns:a16="http://schemas.microsoft.com/office/drawing/2014/main" id="{6D084532-FDE5-F030-AAE8-9DA414C7F13A}"/>
              </a:ext>
            </a:extLst>
          </p:cNvPr>
          <p:cNvSpPr>
            <a:spLocks noGrp="1"/>
          </p:cNvSpPr>
          <p:nvPr>
            <p:ph type="body" sz="quarter" idx="10" hasCustomPrompt="1"/>
          </p:nvPr>
        </p:nvSpPr>
        <p:spPr>
          <a:xfrm>
            <a:off x="504000" y="4248000"/>
            <a:ext cx="3159759" cy="517842"/>
          </a:xfrm>
        </p:spPr>
        <p:txBody>
          <a:bodyPr/>
          <a:lstStyle>
            <a:lvl1pPr marL="0" indent="0">
              <a:spcBef>
                <a:spcPts val="0"/>
              </a:spcBef>
              <a:spcAft>
                <a:spcPts val="400"/>
              </a:spcAft>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hu-HU"/>
              <a:t>Előadó neve</a:t>
            </a:r>
          </a:p>
          <a:p>
            <a:pPr lvl="0"/>
            <a:endParaRPr lang="hu-HU"/>
          </a:p>
        </p:txBody>
      </p:sp>
      <p:sp>
        <p:nvSpPr>
          <p:cNvPr id="9" name="Szöveg helye 7">
            <a:extLst>
              <a:ext uri="{FF2B5EF4-FFF2-40B4-BE49-F238E27FC236}">
                <a16:creationId xmlns:a16="http://schemas.microsoft.com/office/drawing/2014/main" id="{15B068C0-6F5A-74D0-F5FA-97DFE5A37BC1}"/>
              </a:ext>
            </a:extLst>
          </p:cNvPr>
          <p:cNvSpPr>
            <a:spLocks noGrp="1"/>
          </p:cNvSpPr>
          <p:nvPr>
            <p:ph type="body" sz="quarter" idx="11" hasCustomPrompt="1"/>
          </p:nvPr>
        </p:nvSpPr>
        <p:spPr>
          <a:xfrm>
            <a:off x="504000" y="4932000"/>
            <a:ext cx="3159759" cy="517842"/>
          </a:xfrm>
        </p:spPr>
        <p:txBody>
          <a:bodyPr/>
          <a:lstStyle>
            <a:lvl1pPr marL="0" indent="0">
              <a:spcBef>
                <a:spcPts val="0"/>
              </a:spcBef>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hu-HU"/>
              <a:t>Dátum</a:t>
            </a:r>
          </a:p>
          <a:p>
            <a:pPr lvl="0"/>
            <a:endParaRPr lang="hu-HU"/>
          </a:p>
        </p:txBody>
      </p:sp>
      <p:cxnSp>
        <p:nvCxnSpPr>
          <p:cNvPr id="4" name="Straight Connector 1">
            <a:extLst>
              <a:ext uri="{FF2B5EF4-FFF2-40B4-BE49-F238E27FC236}">
                <a16:creationId xmlns:a16="http://schemas.microsoft.com/office/drawing/2014/main" id="{35E78284-DB15-59AD-E7E0-730655EE0E38}"/>
              </a:ext>
            </a:extLst>
          </p:cNvPr>
          <p:cNvCxnSpPr>
            <a:cxnSpLocks noChangeAspect="1"/>
          </p:cNvCxnSpPr>
          <p:nvPr userDrawn="1"/>
        </p:nvCxnSpPr>
        <p:spPr>
          <a:xfrm flipH="1">
            <a:off x="7370215" y="0"/>
            <a:ext cx="2911048" cy="6858000"/>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Kép 5" descr="A képen képernyőkép, Betűtípus, Grafika, fekete látható&#10;&#10;Előfordulhat, hogy a mesterséges intelligencia által létrehozott tartalom helytelen.">
            <a:extLst>
              <a:ext uri="{FF2B5EF4-FFF2-40B4-BE49-F238E27FC236}">
                <a16:creationId xmlns:a16="http://schemas.microsoft.com/office/drawing/2014/main" id="{182F2B09-CB01-0F94-C8D6-CACA127AB8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44926" y="4666593"/>
            <a:ext cx="3339753" cy="2135713"/>
          </a:xfrm>
          <a:prstGeom prst="rect">
            <a:avLst/>
          </a:prstGeom>
        </p:spPr>
      </p:pic>
    </p:spTree>
    <p:extLst>
      <p:ext uri="{BB962C8B-B14F-4D97-AF65-F5344CB8AC3E}">
        <p14:creationId xmlns:p14="http://schemas.microsoft.com/office/powerpoint/2010/main" val="3318264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rtalomjegyzék">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B1E1FD3-4C79-A58A-9860-83853539DE3E}"/>
              </a:ext>
            </a:extLst>
          </p:cNvPr>
          <p:cNvSpPr>
            <a:spLocks noGrp="1"/>
          </p:cNvSpPr>
          <p:nvPr>
            <p:ph type="title" hasCustomPrompt="1"/>
          </p:nvPr>
        </p:nvSpPr>
        <p:spPr>
          <a:xfrm>
            <a:off x="504000" y="540000"/>
            <a:ext cx="11160000" cy="956922"/>
          </a:xfrm>
        </p:spPr>
        <p:txBody>
          <a:bodyPr/>
          <a:lstStyle>
            <a:lvl1pPr>
              <a:defRPr/>
            </a:lvl1pPr>
          </a:lstStyle>
          <a:p>
            <a:r>
              <a:rPr lang="hu-HU"/>
              <a:t>TARTALOMJEGYZÉK</a:t>
            </a:r>
          </a:p>
        </p:txBody>
      </p:sp>
      <p:sp>
        <p:nvSpPr>
          <p:cNvPr id="5" name="Élőláb helye 4">
            <a:extLst>
              <a:ext uri="{FF2B5EF4-FFF2-40B4-BE49-F238E27FC236}">
                <a16:creationId xmlns:a16="http://schemas.microsoft.com/office/drawing/2014/main" id="{F90C22CA-439E-06E1-C573-214556709DAD}"/>
              </a:ext>
            </a:extLst>
          </p:cNvPr>
          <p:cNvSpPr>
            <a:spLocks noGrp="1"/>
          </p:cNvSpPr>
          <p:nvPr>
            <p:ph type="ftr" sz="quarter" idx="11"/>
          </p:nvPr>
        </p:nvSpPr>
        <p:spPr/>
        <p:txBody>
          <a:bodyPr/>
          <a:lstStyle/>
          <a:p>
            <a:r>
              <a:rPr lang="pt-BR"/>
              <a:t>MVM Prezentáció template</a:t>
            </a:r>
            <a:endParaRPr lang="hu-HU"/>
          </a:p>
        </p:txBody>
      </p:sp>
      <p:sp>
        <p:nvSpPr>
          <p:cNvPr id="6" name="Dia számának helye 5">
            <a:extLst>
              <a:ext uri="{FF2B5EF4-FFF2-40B4-BE49-F238E27FC236}">
                <a16:creationId xmlns:a16="http://schemas.microsoft.com/office/drawing/2014/main" id="{04ABF44F-8506-8869-F9D8-100AB5C810A2}"/>
              </a:ext>
            </a:extLst>
          </p:cNvPr>
          <p:cNvSpPr>
            <a:spLocks noGrp="1"/>
          </p:cNvSpPr>
          <p:nvPr>
            <p:ph type="sldNum" sz="quarter" idx="12"/>
          </p:nvPr>
        </p:nvSpPr>
        <p:spPr/>
        <p:txBody>
          <a:bodyPr/>
          <a:lstStyle/>
          <a:p>
            <a:fld id="{C0B7C4F1-3462-44EE-B08E-3CFB9A975CD8}" type="slidenum">
              <a:rPr lang="hu-HU" smtClean="0"/>
              <a:t>‹#›</a:t>
            </a:fld>
            <a:endParaRPr lang="hu-HU"/>
          </a:p>
        </p:txBody>
      </p:sp>
      <p:sp>
        <p:nvSpPr>
          <p:cNvPr id="12" name="Szöveg helye 11">
            <a:extLst>
              <a:ext uri="{FF2B5EF4-FFF2-40B4-BE49-F238E27FC236}">
                <a16:creationId xmlns:a16="http://schemas.microsoft.com/office/drawing/2014/main" id="{23F1CF5A-0E7B-B35D-066C-95F4F033094C}"/>
              </a:ext>
            </a:extLst>
          </p:cNvPr>
          <p:cNvSpPr>
            <a:spLocks noGrp="1"/>
          </p:cNvSpPr>
          <p:nvPr>
            <p:ph type="body" sz="quarter" idx="14" hasCustomPrompt="1"/>
          </p:nvPr>
        </p:nvSpPr>
        <p:spPr>
          <a:xfrm>
            <a:off x="504000" y="2226279"/>
            <a:ext cx="11160000" cy="1039779"/>
          </a:xfrm>
        </p:spPr>
        <p:txBody>
          <a:bodyPr/>
          <a:lstStyle>
            <a:lvl1pPr>
              <a:spcBef>
                <a:spcPts val="600"/>
              </a:spcBef>
              <a:defRPr>
                <a:solidFill>
                  <a:schemeClr val="tx1"/>
                </a:solidFill>
              </a:defRPr>
            </a:lvl1pPr>
          </a:lstStyle>
          <a:p>
            <a:pPr lvl="0"/>
            <a:r>
              <a:rPr lang="hu-HU"/>
              <a:t>Első cím (oldal címe)</a:t>
            </a:r>
          </a:p>
          <a:p>
            <a:pPr lvl="0"/>
            <a:r>
              <a:rPr lang="hu-HU"/>
              <a:t>Második cím (oldal címe)</a:t>
            </a:r>
          </a:p>
          <a:p>
            <a:pPr lvl="0"/>
            <a:r>
              <a:rPr lang="hu-HU"/>
              <a:t>Harmadik cím (oldal címe)</a:t>
            </a:r>
          </a:p>
        </p:txBody>
      </p:sp>
      <p:sp>
        <p:nvSpPr>
          <p:cNvPr id="14" name="Szöveg helye 11">
            <a:extLst>
              <a:ext uri="{FF2B5EF4-FFF2-40B4-BE49-F238E27FC236}">
                <a16:creationId xmlns:a16="http://schemas.microsoft.com/office/drawing/2014/main" id="{FAD5A1D9-CFC0-3B72-FC56-2BC36FE092F0}"/>
              </a:ext>
            </a:extLst>
          </p:cNvPr>
          <p:cNvSpPr>
            <a:spLocks noGrp="1"/>
          </p:cNvSpPr>
          <p:nvPr>
            <p:ph type="body" sz="quarter" idx="15" hasCustomPrompt="1"/>
          </p:nvPr>
        </p:nvSpPr>
        <p:spPr>
          <a:xfrm>
            <a:off x="504000" y="4001836"/>
            <a:ext cx="11160000" cy="1039779"/>
          </a:xfrm>
        </p:spPr>
        <p:txBody>
          <a:bodyPr/>
          <a:lstStyle>
            <a:lvl1pPr>
              <a:spcBef>
                <a:spcPts val="600"/>
              </a:spcBef>
              <a:defRPr>
                <a:solidFill>
                  <a:schemeClr val="tx1"/>
                </a:solidFill>
              </a:defRPr>
            </a:lvl1pPr>
          </a:lstStyle>
          <a:p>
            <a:pPr lvl="0"/>
            <a:r>
              <a:rPr lang="hu-HU"/>
              <a:t>Első cím (oldal címe)</a:t>
            </a:r>
          </a:p>
          <a:p>
            <a:pPr lvl="0"/>
            <a:r>
              <a:rPr lang="hu-HU"/>
              <a:t>Második cím (oldal címe)</a:t>
            </a:r>
          </a:p>
          <a:p>
            <a:pPr lvl="0"/>
            <a:r>
              <a:rPr lang="hu-HU"/>
              <a:t>Harmadik cím (oldal címe)</a:t>
            </a:r>
          </a:p>
        </p:txBody>
      </p:sp>
      <p:sp>
        <p:nvSpPr>
          <p:cNvPr id="8" name="Szöveg helye 7">
            <a:extLst>
              <a:ext uri="{FF2B5EF4-FFF2-40B4-BE49-F238E27FC236}">
                <a16:creationId xmlns:a16="http://schemas.microsoft.com/office/drawing/2014/main" id="{A99D57E9-F148-7BD3-0D36-CFF7F6EAD948}"/>
              </a:ext>
            </a:extLst>
          </p:cNvPr>
          <p:cNvSpPr>
            <a:spLocks noGrp="1"/>
          </p:cNvSpPr>
          <p:nvPr>
            <p:ph type="body" sz="quarter" idx="16" hasCustomPrompt="1"/>
          </p:nvPr>
        </p:nvSpPr>
        <p:spPr>
          <a:xfrm>
            <a:off x="504000" y="1804663"/>
            <a:ext cx="11160000" cy="376848"/>
          </a:xfrm>
        </p:spPr>
        <p:txBody>
          <a:bodyPr vert="horz" lIns="0" tIns="0" rIns="0" bIns="0" rtlCol="0" anchor="ctr">
            <a:noAutofit/>
          </a:bodyPr>
          <a:lstStyle>
            <a:lvl1pPr marL="0" indent="0">
              <a:buNone/>
              <a:defRPr lang="hu-HU" sz="2000" b="1" dirty="0" smtClean="0">
                <a:solidFill>
                  <a:schemeClr val="accent2"/>
                </a:solidFill>
              </a:defRPr>
            </a:lvl1pPr>
          </a:lstStyle>
          <a:p>
            <a:pPr marL="228600" lvl="0" indent="-228600"/>
            <a:r>
              <a:rPr lang="hu-HU"/>
              <a:t>Első téma (fejezetelválasztó) címe</a:t>
            </a:r>
          </a:p>
        </p:txBody>
      </p:sp>
      <p:sp>
        <p:nvSpPr>
          <p:cNvPr id="9" name="Szöveg helye 7">
            <a:extLst>
              <a:ext uri="{FF2B5EF4-FFF2-40B4-BE49-F238E27FC236}">
                <a16:creationId xmlns:a16="http://schemas.microsoft.com/office/drawing/2014/main" id="{B0BBD652-EC66-2F14-5B30-64C4C45B6A1C}"/>
              </a:ext>
            </a:extLst>
          </p:cNvPr>
          <p:cNvSpPr>
            <a:spLocks noGrp="1"/>
          </p:cNvSpPr>
          <p:nvPr>
            <p:ph type="body" sz="quarter" idx="17" hasCustomPrompt="1"/>
          </p:nvPr>
        </p:nvSpPr>
        <p:spPr>
          <a:xfrm>
            <a:off x="504000" y="3583845"/>
            <a:ext cx="11160000" cy="376848"/>
          </a:xfrm>
        </p:spPr>
        <p:txBody>
          <a:bodyPr vert="horz" lIns="0" tIns="0" rIns="0" bIns="0" rtlCol="0" anchor="ctr">
            <a:noAutofit/>
          </a:bodyPr>
          <a:lstStyle>
            <a:lvl1pPr marL="0" indent="0">
              <a:buNone/>
              <a:defRPr lang="hu-HU" sz="2000" b="1" dirty="0" smtClean="0">
                <a:solidFill>
                  <a:schemeClr val="accent2"/>
                </a:solidFill>
              </a:defRPr>
            </a:lvl1pPr>
          </a:lstStyle>
          <a:p>
            <a:pPr marL="228600" lvl="0" indent="-228600"/>
            <a:r>
              <a:rPr lang="hu-HU"/>
              <a:t>Második téma (fejezetelválasztó) címe</a:t>
            </a:r>
          </a:p>
        </p:txBody>
      </p:sp>
    </p:spTree>
    <p:extLst>
      <p:ext uri="{BB962C8B-B14F-4D97-AF65-F5344CB8AC3E}">
        <p14:creationId xmlns:p14="http://schemas.microsoft.com/office/powerpoint/2010/main" val="2326639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rtalomjegyzék képpe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B1E1FD3-4C79-A58A-9860-83853539DE3E}"/>
              </a:ext>
            </a:extLst>
          </p:cNvPr>
          <p:cNvSpPr>
            <a:spLocks noGrp="1"/>
          </p:cNvSpPr>
          <p:nvPr>
            <p:ph type="title" hasCustomPrompt="1"/>
          </p:nvPr>
        </p:nvSpPr>
        <p:spPr>
          <a:xfrm>
            <a:off x="4284818" y="541338"/>
            <a:ext cx="7391672" cy="962025"/>
          </a:xfrm>
        </p:spPr>
        <p:txBody>
          <a:bodyPr/>
          <a:lstStyle>
            <a:lvl1pPr>
              <a:defRPr/>
            </a:lvl1pPr>
          </a:lstStyle>
          <a:p>
            <a:r>
              <a:rPr lang="hu-HU"/>
              <a:t>TARTALOMJEGYZÉK</a:t>
            </a:r>
          </a:p>
        </p:txBody>
      </p:sp>
      <p:sp>
        <p:nvSpPr>
          <p:cNvPr id="5" name="Élőláb helye 4">
            <a:extLst>
              <a:ext uri="{FF2B5EF4-FFF2-40B4-BE49-F238E27FC236}">
                <a16:creationId xmlns:a16="http://schemas.microsoft.com/office/drawing/2014/main" id="{F90C22CA-439E-06E1-C573-214556709DAD}"/>
              </a:ext>
            </a:extLst>
          </p:cNvPr>
          <p:cNvSpPr>
            <a:spLocks noGrp="1"/>
          </p:cNvSpPr>
          <p:nvPr>
            <p:ph type="ftr" sz="quarter" idx="11"/>
          </p:nvPr>
        </p:nvSpPr>
        <p:spPr>
          <a:xfrm>
            <a:off x="4570449" y="6381750"/>
            <a:ext cx="5220000" cy="216139"/>
          </a:xfrm>
        </p:spPr>
        <p:txBody>
          <a:bodyPr/>
          <a:lstStyle/>
          <a:p>
            <a:r>
              <a:rPr lang="pt-BR"/>
              <a:t>MVM Prezentáció template</a:t>
            </a:r>
            <a:endParaRPr lang="hu-HU"/>
          </a:p>
        </p:txBody>
      </p:sp>
      <p:sp>
        <p:nvSpPr>
          <p:cNvPr id="6" name="Dia számának helye 5">
            <a:extLst>
              <a:ext uri="{FF2B5EF4-FFF2-40B4-BE49-F238E27FC236}">
                <a16:creationId xmlns:a16="http://schemas.microsoft.com/office/drawing/2014/main" id="{04ABF44F-8506-8869-F9D8-100AB5C810A2}"/>
              </a:ext>
            </a:extLst>
          </p:cNvPr>
          <p:cNvSpPr>
            <a:spLocks noGrp="1"/>
          </p:cNvSpPr>
          <p:nvPr>
            <p:ph type="sldNum" sz="quarter" idx="12"/>
          </p:nvPr>
        </p:nvSpPr>
        <p:spPr>
          <a:xfrm>
            <a:off x="4284663" y="6381750"/>
            <a:ext cx="285786" cy="216139"/>
          </a:xfrm>
        </p:spPr>
        <p:txBody>
          <a:bodyPr/>
          <a:lstStyle/>
          <a:p>
            <a:fld id="{C0B7C4F1-3462-44EE-B08E-3CFB9A975CD8}" type="slidenum">
              <a:rPr lang="hu-HU" smtClean="0"/>
              <a:t>‹#›</a:t>
            </a:fld>
            <a:endParaRPr lang="hu-HU"/>
          </a:p>
        </p:txBody>
      </p:sp>
      <p:sp>
        <p:nvSpPr>
          <p:cNvPr id="12" name="Szöveg helye 11">
            <a:extLst>
              <a:ext uri="{FF2B5EF4-FFF2-40B4-BE49-F238E27FC236}">
                <a16:creationId xmlns:a16="http://schemas.microsoft.com/office/drawing/2014/main" id="{23F1CF5A-0E7B-B35D-066C-95F4F033094C}"/>
              </a:ext>
            </a:extLst>
          </p:cNvPr>
          <p:cNvSpPr>
            <a:spLocks noGrp="1"/>
          </p:cNvSpPr>
          <p:nvPr>
            <p:ph type="body" sz="quarter" idx="14" hasCustomPrompt="1"/>
          </p:nvPr>
        </p:nvSpPr>
        <p:spPr>
          <a:xfrm>
            <a:off x="4284663" y="2037691"/>
            <a:ext cx="7391672" cy="1039779"/>
          </a:xfrm>
        </p:spPr>
        <p:txBody>
          <a:bodyPr/>
          <a:lstStyle>
            <a:lvl1pPr>
              <a:spcBef>
                <a:spcPts val="600"/>
              </a:spcBef>
              <a:defRPr>
                <a:solidFill>
                  <a:schemeClr val="tx1"/>
                </a:solidFill>
              </a:defRPr>
            </a:lvl1pPr>
          </a:lstStyle>
          <a:p>
            <a:pPr lvl="0"/>
            <a:r>
              <a:rPr lang="hu-HU"/>
              <a:t>Első cím (oldal címe)</a:t>
            </a:r>
          </a:p>
          <a:p>
            <a:pPr lvl="0"/>
            <a:r>
              <a:rPr lang="hu-HU"/>
              <a:t>Második cím (oldal címe)</a:t>
            </a:r>
          </a:p>
          <a:p>
            <a:pPr lvl="0"/>
            <a:r>
              <a:rPr lang="hu-HU"/>
              <a:t>Harmadik cím (oldal címe)</a:t>
            </a:r>
          </a:p>
        </p:txBody>
      </p:sp>
      <p:sp>
        <p:nvSpPr>
          <p:cNvPr id="14" name="Szöveg helye 11">
            <a:extLst>
              <a:ext uri="{FF2B5EF4-FFF2-40B4-BE49-F238E27FC236}">
                <a16:creationId xmlns:a16="http://schemas.microsoft.com/office/drawing/2014/main" id="{FAD5A1D9-CFC0-3B72-FC56-2BC36FE092F0}"/>
              </a:ext>
            </a:extLst>
          </p:cNvPr>
          <p:cNvSpPr>
            <a:spLocks noGrp="1"/>
          </p:cNvSpPr>
          <p:nvPr>
            <p:ph type="body" sz="quarter" idx="15" hasCustomPrompt="1"/>
          </p:nvPr>
        </p:nvSpPr>
        <p:spPr>
          <a:xfrm>
            <a:off x="4284663" y="3813248"/>
            <a:ext cx="7391672" cy="1039779"/>
          </a:xfrm>
        </p:spPr>
        <p:txBody>
          <a:bodyPr/>
          <a:lstStyle>
            <a:lvl1pPr>
              <a:spcBef>
                <a:spcPts val="600"/>
              </a:spcBef>
              <a:defRPr>
                <a:solidFill>
                  <a:schemeClr val="tx1"/>
                </a:solidFill>
              </a:defRPr>
            </a:lvl1pPr>
          </a:lstStyle>
          <a:p>
            <a:pPr lvl="0"/>
            <a:r>
              <a:rPr lang="hu-HU"/>
              <a:t>Első cím (oldal címe)</a:t>
            </a:r>
          </a:p>
          <a:p>
            <a:pPr lvl="0"/>
            <a:r>
              <a:rPr lang="hu-HU"/>
              <a:t>Második cím (oldal címe)</a:t>
            </a:r>
          </a:p>
          <a:p>
            <a:pPr lvl="0"/>
            <a:r>
              <a:rPr lang="hu-HU"/>
              <a:t>Harmadik cím (oldal címe)</a:t>
            </a:r>
          </a:p>
        </p:txBody>
      </p:sp>
      <p:sp>
        <p:nvSpPr>
          <p:cNvPr id="8" name="Szöveg helye 7">
            <a:extLst>
              <a:ext uri="{FF2B5EF4-FFF2-40B4-BE49-F238E27FC236}">
                <a16:creationId xmlns:a16="http://schemas.microsoft.com/office/drawing/2014/main" id="{A99D57E9-F148-7BD3-0D36-CFF7F6EAD948}"/>
              </a:ext>
            </a:extLst>
          </p:cNvPr>
          <p:cNvSpPr>
            <a:spLocks noGrp="1"/>
          </p:cNvSpPr>
          <p:nvPr>
            <p:ph type="body" sz="quarter" idx="16" hasCustomPrompt="1"/>
          </p:nvPr>
        </p:nvSpPr>
        <p:spPr>
          <a:xfrm>
            <a:off x="4284663" y="1616075"/>
            <a:ext cx="7391672" cy="376848"/>
          </a:xfrm>
        </p:spPr>
        <p:txBody>
          <a:bodyPr vert="horz" lIns="0" tIns="0" rIns="0" bIns="0" rtlCol="0" anchor="ctr">
            <a:noAutofit/>
          </a:bodyPr>
          <a:lstStyle>
            <a:lvl1pPr marL="0" indent="0">
              <a:buNone/>
              <a:defRPr lang="hu-HU" sz="2000" b="1" dirty="0" smtClean="0">
                <a:solidFill>
                  <a:schemeClr val="accent2"/>
                </a:solidFill>
                <a:latin typeface="+mn-lt"/>
              </a:defRPr>
            </a:lvl1pPr>
          </a:lstStyle>
          <a:p>
            <a:pPr marL="228600" lvl="0" indent="-228600"/>
            <a:r>
              <a:rPr lang="hu-HU"/>
              <a:t>Első téma (fejezetelválasztó) címe</a:t>
            </a:r>
          </a:p>
        </p:txBody>
      </p:sp>
      <p:sp>
        <p:nvSpPr>
          <p:cNvPr id="9" name="Szöveg helye 7">
            <a:extLst>
              <a:ext uri="{FF2B5EF4-FFF2-40B4-BE49-F238E27FC236}">
                <a16:creationId xmlns:a16="http://schemas.microsoft.com/office/drawing/2014/main" id="{B0BBD652-EC66-2F14-5B30-64C4C45B6A1C}"/>
              </a:ext>
            </a:extLst>
          </p:cNvPr>
          <p:cNvSpPr>
            <a:spLocks noGrp="1"/>
          </p:cNvSpPr>
          <p:nvPr>
            <p:ph type="body" sz="quarter" idx="17" hasCustomPrompt="1"/>
          </p:nvPr>
        </p:nvSpPr>
        <p:spPr>
          <a:xfrm>
            <a:off x="4284663" y="3395257"/>
            <a:ext cx="7391672" cy="376848"/>
          </a:xfrm>
        </p:spPr>
        <p:txBody>
          <a:bodyPr vert="horz" lIns="0" tIns="0" rIns="0" bIns="0" rtlCol="0" anchor="ctr">
            <a:noAutofit/>
          </a:bodyPr>
          <a:lstStyle>
            <a:lvl1pPr marL="0" indent="0">
              <a:buNone/>
              <a:defRPr lang="hu-HU" sz="2000" b="1" dirty="0" smtClean="0">
                <a:solidFill>
                  <a:schemeClr val="accent2"/>
                </a:solidFill>
                <a:latin typeface="+mn-lt"/>
              </a:defRPr>
            </a:lvl1pPr>
          </a:lstStyle>
          <a:p>
            <a:pPr marL="228600" lvl="0" indent="-228600"/>
            <a:r>
              <a:rPr lang="hu-HU"/>
              <a:t>Második téma (fejezetelválasztó) címe</a:t>
            </a:r>
          </a:p>
        </p:txBody>
      </p:sp>
      <p:sp>
        <p:nvSpPr>
          <p:cNvPr id="4" name="Kép helye 3">
            <a:extLst>
              <a:ext uri="{FF2B5EF4-FFF2-40B4-BE49-F238E27FC236}">
                <a16:creationId xmlns:a16="http://schemas.microsoft.com/office/drawing/2014/main" id="{99BEE2F8-6828-9D3A-736F-F3FD7984A405}"/>
              </a:ext>
            </a:extLst>
          </p:cNvPr>
          <p:cNvSpPr>
            <a:spLocks noGrp="1"/>
          </p:cNvSpPr>
          <p:nvPr>
            <p:ph type="pic" sz="quarter" idx="18"/>
          </p:nvPr>
        </p:nvSpPr>
        <p:spPr>
          <a:xfrm>
            <a:off x="515510" y="0"/>
            <a:ext cx="3600000" cy="6672263"/>
          </a:xfrm>
          <a:solidFill>
            <a:schemeClr val="accent5"/>
          </a:solidFill>
        </p:spPr>
        <p:txBody>
          <a:bodyPr bIns="2520000" anchor="ctr"/>
          <a:lstStyle>
            <a:lvl1pPr marL="0" indent="0" algn="ctr">
              <a:buNone/>
              <a:defRPr/>
            </a:lvl1pPr>
          </a:lstStyle>
          <a:p>
            <a:r>
              <a:rPr lang="hu-HU"/>
              <a:t>Kép beszúrásához kattintson az ikonra</a:t>
            </a:r>
          </a:p>
        </p:txBody>
      </p:sp>
      <p:sp>
        <p:nvSpPr>
          <p:cNvPr id="7" name="Téglalap 6">
            <a:extLst>
              <a:ext uri="{FF2B5EF4-FFF2-40B4-BE49-F238E27FC236}">
                <a16:creationId xmlns:a16="http://schemas.microsoft.com/office/drawing/2014/main" id="{93852085-834F-B2EA-FF3C-F725672B6D08}"/>
              </a:ext>
            </a:extLst>
          </p:cNvPr>
          <p:cNvSpPr/>
          <p:nvPr userDrawn="1"/>
        </p:nvSpPr>
        <p:spPr>
          <a:xfrm>
            <a:off x="515510" y="6672263"/>
            <a:ext cx="3600000" cy="1857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hu-HU"/>
          </a:p>
        </p:txBody>
      </p:sp>
    </p:spTree>
    <p:extLst>
      <p:ext uri="{BB962C8B-B14F-4D97-AF65-F5344CB8AC3E}">
        <p14:creationId xmlns:p14="http://schemas.microsoft.com/office/powerpoint/2010/main" val="285266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B1E1FD3-4C79-A58A-9860-83853539DE3E}"/>
              </a:ext>
            </a:extLst>
          </p:cNvPr>
          <p:cNvSpPr>
            <a:spLocks noGrp="1"/>
          </p:cNvSpPr>
          <p:nvPr>
            <p:ph type="title" hasCustomPrompt="1"/>
          </p:nvPr>
        </p:nvSpPr>
        <p:spPr>
          <a:xfrm>
            <a:off x="504000" y="540000"/>
            <a:ext cx="11160000" cy="956922"/>
          </a:xfrm>
        </p:spPr>
        <p:txBody>
          <a:bodyPr/>
          <a:lstStyle/>
          <a:p>
            <a:r>
              <a:rPr lang="hu-HU"/>
              <a:t>MINTACÍM SZERKESZTÉSE</a:t>
            </a:r>
          </a:p>
        </p:txBody>
      </p:sp>
      <p:sp>
        <p:nvSpPr>
          <p:cNvPr id="3" name="Tartalom helye 2">
            <a:extLst>
              <a:ext uri="{FF2B5EF4-FFF2-40B4-BE49-F238E27FC236}">
                <a16:creationId xmlns:a16="http://schemas.microsoft.com/office/drawing/2014/main" id="{EBFBEC5E-B69B-4751-F6C0-DA7B7ACE0E17}"/>
              </a:ext>
            </a:extLst>
          </p:cNvPr>
          <p:cNvSpPr>
            <a:spLocks noGrp="1"/>
          </p:cNvSpPr>
          <p:nvPr>
            <p:ph idx="1"/>
          </p:nvPr>
        </p:nvSpPr>
        <p:spPr>
          <a:xfrm>
            <a:off x="504000" y="1620000"/>
            <a:ext cx="11160000" cy="4653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Élőláb helye 4">
            <a:extLst>
              <a:ext uri="{FF2B5EF4-FFF2-40B4-BE49-F238E27FC236}">
                <a16:creationId xmlns:a16="http://schemas.microsoft.com/office/drawing/2014/main" id="{F90C22CA-439E-06E1-C573-214556709DAD}"/>
              </a:ext>
            </a:extLst>
          </p:cNvPr>
          <p:cNvSpPr>
            <a:spLocks noGrp="1"/>
          </p:cNvSpPr>
          <p:nvPr>
            <p:ph type="ftr" sz="quarter" idx="11"/>
          </p:nvPr>
        </p:nvSpPr>
        <p:spPr/>
        <p:txBody>
          <a:bodyPr/>
          <a:lstStyle/>
          <a:p>
            <a:r>
              <a:rPr lang="pt-BR"/>
              <a:t>MVM Prezentáció template</a:t>
            </a:r>
            <a:endParaRPr lang="hu-HU"/>
          </a:p>
        </p:txBody>
      </p:sp>
      <p:sp>
        <p:nvSpPr>
          <p:cNvPr id="6" name="Dia számának helye 5">
            <a:extLst>
              <a:ext uri="{FF2B5EF4-FFF2-40B4-BE49-F238E27FC236}">
                <a16:creationId xmlns:a16="http://schemas.microsoft.com/office/drawing/2014/main" id="{04ABF44F-8506-8869-F9D8-100AB5C810A2}"/>
              </a:ext>
            </a:extLst>
          </p:cNvPr>
          <p:cNvSpPr>
            <a:spLocks noGrp="1"/>
          </p:cNvSpPr>
          <p:nvPr>
            <p:ph type="sldNum" sz="quarter" idx="12"/>
          </p:nvPr>
        </p:nvSpPr>
        <p:spPr/>
        <p:txBody>
          <a:bodyPr/>
          <a:lstStyle/>
          <a:p>
            <a:fld id="{C0B7C4F1-3462-44EE-B08E-3CFB9A975CD8}" type="slidenum">
              <a:rPr lang="hu-HU" smtClean="0"/>
              <a:t>‹#›</a:t>
            </a:fld>
            <a:endParaRPr lang="hu-HU"/>
          </a:p>
        </p:txBody>
      </p:sp>
    </p:spTree>
    <p:extLst>
      <p:ext uri="{BB962C8B-B14F-4D97-AF65-F5344CB8AC3E}">
        <p14:creationId xmlns:p14="http://schemas.microsoft.com/office/powerpoint/2010/main" val="1843015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ím alcímmel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B1E1FD3-4C79-A58A-9860-83853539DE3E}"/>
              </a:ext>
            </a:extLst>
          </p:cNvPr>
          <p:cNvSpPr>
            <a:spLocks noGrp="1"/>
          </p:cNvSpPr>
          <p:nvPr>
            <p:ph type="title" hasCustomPrompt="1"/>
          </p:nvPr>
        </p:nvSpPr>
        <p:spPr>
          <a:xfrm>
            <a:off x="504000" y="541338"/>
            <a:ext cx="11160000" cy="596582"/>
          </a:xfrm>
        </p:spPr>
        <p:txBody>
          <a:bodyPr/>
          <a:lstStyle/>
          <a:p>
            <a:r>
              <a:rPr lang="hu-HU"/>
              <a:t>MINTACÍM SZERKESZTÉSE</a:t>
            </a:r>
          </a:p>
        </p:txBody>
      </p:sp>
      <p:sp>
        <p:nvSpPr>
          <p:cNvPr id="3" name="Tartalom helye 2">
            <a:extLst>
              <a:ext uri="{FF2B5EF4-FFF2-40B4-BE49-F238E27FC236}">
                <a16:creationId xmlns:a16="http://schemas.microsoft.com/office/drawing/2014/main" id="{EBFBEC5E-B69B-4751-F6C0-DA7B7ACE0E17}"/>
              </a:ext>
            </a:extLst>
          </p:cNvPr>
          <p:cNvSpPr>
            <a:spLocks noGrp="1"/>
          </p:cNvSpPr>
          <p:nvPr>
            <p:ph idx="1"/>
          </p:nvPr>
        </p:nvSpPr>
        <p:spPr>
          <a:xfrm>
            <a:off x="504000" y="1616075"/>
            <a:ext cx="11160000" cy="46577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Élőláb helye 4">
            <a:extLst>
              <a:ext uri="{FF2B5EF4-FFF2-40B4-BE49-F238E27FC236}">
                <a16:creationId xmlns:a16="http://schemas.microsoft.com/office/drawing/2014/main" id="{F90C22CA-439E-06E1-C573-214556709DAD}"/>
              </a:ext>
            </a:extLst>
          </p:cNvPr>
          <p:cNvSpPr>
            <a:spLocks noGrp="1"/>
          </p:cNvSpPr>
          <p:nvPr>
            <p:ph type="ftr" sz="quarter" idx="11"/>
          </p:nvPr>
        </p:nvSpPr>
        <p:spPr/>
        <p:txBody>
          <a:bodyPr/>
          <a:lstStyle/>
          <a:p>
            <a:r>
              <a:rPr lang="pt-BR"/>
              <a:t>MVM Prezentáció template</a:t>
            </a:r>
            <a:endParaRPr lang="hu-HU"/>
          </a:p>
        </p:txBody>
      </p:sp>
      <p:sp>
        <p:nvSpPr>
          <p:cNvPr id="6" name="Dia számának helye 5">
            <a:extLst>
              <a:ext uri="{FF2B5EF4-FFF2-40B4-BE49-F238E27FC236}">
                <a16:creationId xmlns:a16="http://schemas.microsoft.com/office/drawing/2014/main" id="{04ABF44F-8506-8869-F9D8-100AB5C810A2}"/>
              </a:ext>
            </a:extLst>
          </p:cNvPr>
          <p:cNvSpPr>
            <a:spLocks noGrp="1"/>
          </p:cNvSpPr>
          <p:nvPr>
            <p:ph type="sldNum" sz="quarter" idx="12"/>
          </p:nvPr>
        </p:nvSpPr>
        <p:spPr/>
        <p:txBody>
          <a:bodyPr/>
          <a:lstStyle/>
          <a:p>
            <a:fld id="{C0B7C4F1-3462-44EE-B08E-3CFB9A975CD8}" type="slidenum">
              <a:rPr lang="hu-HU" smtClean="0"/>
              <a:t>‹#›</a:t>
            </a:fld>
            <a:endParaRPr lang="hu-HU"/>
          </a:p>
        </p:txBody>
      </p:sp>
      <p:sp>
        <p:nvSpPr>
          <p:cNvPr id="7" name="Szöveg helye 6">
            <a:extLst>
              <a:ext uri="{FF2B5EF4-FFF2-40B4-BE49-F238E27FC236}">
                <a16:creationId xmlns:a16="http://schemas.microsoft.com/office/drawing/2014/main" id="{7D049D62-0CC1-0951-0228-1F581A5725DC}"/>
              </a:ext>
            </a:extLst>
          </p:cNvPr>
          <p:cNvSpPr>
            <a:spLocks noGrp="1"/>
          </p:cNvSpPr>
          <p:nvPr>
            <p:ph type="body" sz="quarter" idx="13" hasCustomPrompt="1"/>
          </p:nvPr>
        </p:nvSpPr>
        <p:spPr>
          <a:xfrm>
            <a:off x="504000" y="1100138"/>
            <a:ext cx="11160000" cy="403225"/>
          </a:xfrm>
        </p:spPr>
        <p:txBody>
          <a:bodyPr/>
          <a:lstStyle>
            <a:lvl1pPr marL="0" indent="0">
              <a:buNone/>
              <a:defRPr sz="2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hu-HU"/>
              <a:t>Alcím szerkesztése</a:t>
            </a:r>
          </a:p>
        </p:txBody>
      </p:sp>
    </p:spTree>
    <p:extLst>
      <p:ext uri="{BB962C8B-B14F-4D97-AF65-F5344CB8AC3E}">
        <p14:creationId xmlns:p14="http://schemas.microsoft.com/office/powerpoint/2010/main" val="9480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B1E1FD3-4C79-A58A-9860-83853539DE3E}"/>
              </a:ext>
            </a:extLst>
          </p:cNvPr>
          <p:cNvSpPr>
            <a:spLocks noGrp="1"/>
          </p:cNvSpPr>
          <p:nvPr>
            <p:ph type="title" hasCustomPrompt="1"/>
          </p:nvPr>
        </p:nvSpPr>
        <p:spPr>
          <a:xfrm>
            <a:off x="504000" y="540000"/>
            <a:ext cx="11160000" cy="956922"/>
          </a:xfrm>
        </p:spPr>
        <p:txBody>
          <a:bodyPr/>
          <a:lstStyle/>
          <a:p>
            <a:r>
              <a:rPr lang="hu-HU"/>
              <a:t>MINTACÍM SZERKESZTÉSE</a:t>
            </a:r>
          </a:p>
        </p:txBody>
      </p:sp>
      <p:sp>
        <p:nvSpPr>
          <p:cNvPr id="5" name="Élőláb helye 4">
            <a:extLst>
              <a:ext uri="{FF2B5EF4-FFF2-40B4-BE49-F238E27FC236}">
                <a16:creationId xmlns:a16="http://schemas.microsoft.com/office/drawing/2014/main" id="{F90C22CA-439E-06E1-C573-214556709DAD}"/>
              </a:ext>
            </a:extLst>
          </p:cNvPr>
          <p:cNvSpPr>
            <a:spLocks noGrp="1"/>
          </p:cNvSpPr>
          <p:nvPr>
            <p:ph type="ftr" sz="quarter" idx="11"/>
          </p:nvPr>
        </p:nvSpPr>
        <p:spPr/>
        <p:txBody>
          <a:bodyPr/>
          <a:lstStyle/>
          <a:p>
            <a:r>
              <a:rPr lang="pt-BR"/>
              <a:t>MVM Prezentáció template</a:t>
            </a:r>
            <a:endParaRPr lang="hu-HU"/>
          </a:p>
        </p:txBody>
      </p:sp>
      <p:sp>
        <p:nvSpPr>
          <p:cNvPr id="6" name="Dia számának helye 5">
            <a:extLst>
              <a:ext uri="{FF2B5EF4-FFF2-40B4-BE49-F238E27FC236}">
                <a16:creationId xmlns:a16="http://schemas.microsoft.com/office/drawing/2014/main" id="{04ABF44F-8506-8869-F9D8-100AB5C810A2}"/>
              </a:ext>
            </a:extLst>
          </p:cNvPr>
          <p:cNvSpPr>
            <a:spLocks noGrp="1"/>
          </p:cNvSpPr>
          <p:nvPr>
            <p:ph type="sldNum" sz="quarter" idx="12"/>
          </p:nvPr>
        </p:nvSpPr>
        <p:spPr/>
        <p:txBody>
          <a:bodyPr/>
          <a:lstStyle/>
          <a:p>
            <a:fld id="{C0B7C4F1-3462-44EE-B08E-3CFB9A975CD8}" type="slidenum">
              <a:rPr lang="hu-HU" smtClean="0"/>
              <a:t>‹#›</a:t>
            </a:fld>
            <a:endParaRPr lang="hu-HU"/>
          </a:p>
        </p:txBody>
      </p:sp>
    </p:spTree>
    <p:extLst>
      <p:ext uri="{BB962C8B-B14F-4D97-AF65-F5344CB8AC3E}">
        <p14:creationId xmlns:p14="http://schemas.microsoft.com/office/powerpoint/2010/main" val="1075892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FB85DDC2-ABF0-D0AA-D18C-D2542F9F485E}"/>
              </a:ext>
            </a:extLst>
          </p:cNvPr>
          <p:cNvSpPr>
            <a:spLocks noGrp="1"/>
          </p:cNvSpPr>
          <p:nvPr>
            <p:ph type="title"/>
          </p:nvPr>
        </p:nvSpPr>
        <p:spPr>
          <a:xfrm>
            <a:off x="504000" y="540000"/>
            <a:ext cx="11181588" cy="956922"/>
          </a:xfrm>
          <a:prstGeom prst="rect">
            <a:avLst/>
          </a:prstGeom>
        </p:spPr>
        <p:txBody>
          <a:bodyPr vert="horz" lIns="0" tIns="0" rIns="0" bIns="0" rtlCol="0" anchor="t">
            <a:noAutofit/>
          </a:bodyPr>
          <a:lstStyle/>
          <a:p>
            <a:r>
              <a:rPr lang="hu-HU"/>
              <a:t>MINTACÍM SZERKESZTÉSE</a:t>
            </a:r>
            <a:br>
              <a:rPr lang="hu-HU"/>
            </a:br>
            <a:endParaRPr lang="hu-HU"/>
          </a:p>
        </p:txBody>
      </p:sp>
      <p:sp>
        <p:nvSpPr>
          <p:cNvPr id="3" name="Szöveg helye 2">
            <a:extLst>
              <a:ext uri="{FF2B5EF4-FFF2-40B4-BE49-F238E27FC236}">
                <a16:creationId xmlns:a16="http://schemas.microsoft.com/office/drawing/2014/main" id="{4BC88D69-5B22-8CDF-6C45-0CFCC67DF892}"/>
              </a:ext>
            </a:extLst>
          </p:cNvPr>
          <p:cNvSpPr>
            <a:spLocks noGrp="1"/>
          </p:cNvSpPr>
          <p:nvPr>
            <p:ph type="body" idx="1"/>
          </p:nvPr>
        </p:nvSpPr>
        <p:spPr>
          <a:xfrm>
            <a:off x="504000" y="1620000"/>
            <a:ext cx="11181588" cy="4653800"/>
          </a:xfrm>
          <a:prstGeom prst="rect">
            <a:avLst/>
          </a:prstGeom>
        </p:spPr>
        <p:txBody>
          <a:bodyPr vert="horz" lIns="0" tIns="0" rIns="0" bIns="0" rtlCol="0">
            <a:no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Élőláb helye 4">
            <a:extLst>
              <a:ext uri="{FF2B5EF4-FFF2-40B4-BE49-F238E27FC236}">
                <a16:creationId xmlns:a16="http://schemas.microsoft.com/office/drawing/2014/main" id="{F73367CA-0A7C-922A-4403-C3B6EF909B97}"/>
              </a:ext>
            </a:extLst>
          </p:cNvPr>
          <p:cNvSpPr>
            <a:spLocks noGrp="1"/>
          </p:cNvSpPr>
          <p:nvPr>
            <p:ph type="ftr" sz="quarter" idx="3"/>
          </p:nvPr>
        </p:nvSpPr>
        <p:spPr>
          <a:xfrm>
            <a:off x="770351" y="6372000"/>
            <a:ext cx="5220000" cy="216139"/>
          </a:xfrm>
          <a:prstGeom prst="rect">
            <a:avLst/>
          </a:prstGeom>
        </p:spPr>
        <p:txBody>
          <a:bodyPr vert="horz" lIns="0" tIns="45720" rIns="91440" bIns="45720" rtlCol="0" anchor="ctr"/>
          <a:lstStyle>
            <a:lvl1pPr algn="l">
              <a:defRPr sz="800">
                <a:solidFill>
                  <a:schemeClr val="tx1"/>
                </a:solidFill>
              </a:defRPr>
            </a:lvl1pPr>
          </a:lstStyle>
          <a:p>
            <a:r>
              <a:rPr lang="pt-BR"/>
              <a:t>MVM Prezentáció template</a:t>
            </a:r>
            <a:endParaRPr lang="hu-HU"/>
          </a:p>
        </p:txBody>
      </p:sp>
      <p:sp>
        <p:nvSpPr>
          <p:cNvPr id="6" name="Dia számának helye 5">
            <a:extLst>
              <a:ext uri="{FF2B5EF4-FFF2-40B4-BE49-F238E27FC236}">
                <a16:creationId xmlns:a16="http://schemas.microsoft.com/office/drawing/2014/main" id="{217F0A36-2FAA-B002-4158-52045B22B832}"/>
              </a:ext>
            </a:extLst>
          </p:cNvPr>
          <p:cNvSpPr>
            <a:spLocks noGrp="1"/>
          </p:cNvSpPr>
          <p:nvPr>
            <p:ph type="sldNum" sz="quarter" idx="4"/>
          </p:nvPr>
        </p:nvSpPr>
        <p:spPr>
          <a:xfrm>
            <a:off x="504000" y="6372000"/>
            <a:ext cx="266351" cy="216139"/>
          </a:xfrm>
          <a:prstGeom prst="rect">
            <a:avLst/>
          </a:prstGeom>
        </p:spPr>
        <p:txBody>
          <a:bodyPr vert="horz" lIns="0" tIns="0" rIns="0" bIns="0" rtlCol="0" anchor="ctr"/>
          <a:lstStyle>
            <a:lvl1pPr algn="l">
              <a:defRPr sz="800">
                <a:solidFill>
                  <a:schemeClr val="tx1"/>
                </a:solidFill>
              </a:defRPr>
            </a:lvl1pPr>
          </a:lstStyle>
          <a:p>
            <a:fld id="{C0B7C4F1-3462-44EE-B08E-3CFB9A975CD8}" type="slidenum">
              <a:rPr lang="hu-HU" smtClean="0"/>
              <a:pPr/>
              <a:t>‹#›</a:t>
            </a:fld>
            <a:endParaRPr lang="hu-HU"/>
          </a:p>
        </p:txBody>
      </p:sp>
      <p:pic>
        <p:nvPicPr>
          <p:cNvPr id="8" name="Kép 7" descr="A képen Betűtípus, Grafika, szöveg, Grafikus tervezés látható&#10;&#10;Előfordulhat, hogy a mesterséges intelligencia által létrehozott tartalom helytelen.">
            <a:extLst>
              <a:ext uri="{FF2B5EF4-FFF2-40B4-BE49-F238E27FC236}">
                <a16:creationId xmlns:a16="http://schemas.microsoft.com/office/drawing/2014/main" id="{10685535-8BAF-F2A8-F0C7-A0D2568CE52D}"/>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0288255" y="6261188"/>
            <a:ext cx="1524000" cy="412722"/>
          </a:xfrm>
          <a:prstGeom prst="rect">
            <a:avLst/>
          </a:prstGeom>
        </p:spPr>
      </p:pic>
    </p:spTree>
    <p:extLst>
      <p:ext uri="{BB962C8B-B14F-4D97-AF65-F5344CB8AC3E}">
        <p14:creationId xmlns:p14="http://schemas.microsoft.com/office/powerpoint/2010/main" val="3134337615"/>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83" r:id="rId3"/>
    <p:sldLayoutId id="2147483684" r:id="rId4"/>
    <p:sldLayoutId id="2147483650" r:id="rId5"/>
    <p:sldLayoutId id="2147483691" r:id="rId6"/>
    <p:sldLayoutId id="2147483668" r:id="rId7"/>
    <p:sldLayoutId id="2147483662" r:id="rId8"/>
    <p:sldLayoutId id="2147483660" r:id="rId9"/>
    <p:sldLayoutId id="2147483665" r:id="rId10"/>
    <p:sldLayoutId id="2147483697" r:id="rId11"/>
    <p:sldLayoutId id="2147483680" r:id="rId12"/>
    <p:sldLayoutId id="2147483656" r:id="rId13"/>
    <p:sldLayoutId id="2147483653" r:id="rId14"/>
    <p:sldLayoutId id="2147483661" r:id="rId15"/>
    <p:sldLayoutId id="2147483664" r:id="rId16"/>
    <p:sldLayoutId id="2147483666" r:id="rId17"/>
    <p:sldLayoutId id="2147483692" r:id="rId18"/>
    <p:sldLayoutId id="2147483667" r:id="rId19"/>
    <p:sldLayoutId id="2147483695" r:id="rId20"/>
    <p:sldLayoutId id="2147483689" r:id="rId21"/>
    <p:sldLayoutId id="2147483690" r:id="rId22"/>
  </p:sldLayoutIdLst>
  <p:hf hdr="0" dt="0"/>
  <p:txStyles>
    <p:titleStyle>
      <a:lvl1pPr algn="l" defTabSz="914400" rtl="0" eaLnBrk="1" latinLnBrk="0" hangingPunct="1">
        <a:lnSpc>
          <a:spcPct val="90000"/>
        </a:lnSpc>
        <a:spcBef>
          <a:spcPct val="0"/>
        </a:spcBef>
        <a:buNone/>
        <a:defRPr sz="3600" kern="1200" cap="all" baseline="0">
          <a:solidFill>
            <a:schemeClr val="accent2"/>
          </a:solidFill>
          <a:latin typeface="+mj-lt"/>
          <a:ea typeface="+mj-ea"/>
          <a:cs typeface="+mj-cs"/>
        </a:defRPr>
      </a:lvl1pPr>
    </p:titleStyle>
    <p:bodyStyle>
      <a:lvl1pPr marL="228600" indent="-216000" algn="l" defTabSz="914400" rtl="0" eaLnBrk="1" latinLnBrk="0" hangingPunct="1">
        <a:lnSpc>
          <a:spcPct val="100000"/>
        </a:lnSpc>
        <a:spcBef>
          <a:spcPts val="1200"/>
        </a:spcBef>
        <a:spcAft>
          <a:spcPts val="0"/>
        </a:spcAft>
        <a:buClr>
          <a:schemeClr val="accent4"/>
        </a:buClr>
        <a:buSzPct val="100000"/>
        <a:buFont typeface="Arial" panose="020B0604020202020204" pitchFamily="34" charset="0"/>
        <a:buChar char="●"/>
        <a:defRPr sz="1600" kern="1200">
          <a:solidFill>
            <a:schemeClr val="tx1"/>
          </a:solidFill>
          <a:latin typeface="+mn-lt"/>
          <a:ea typeface="+mn-ea"/>
          <a:cs typeface="+mn-cs"/>
        </a:defRPr>
      </a:lvl1pPr>
      <a:lvl2pPr marL="685800" indent="-216000" algn="l" defTabSz="914400" rtl="0" eaLnBrk="1" latinLnBrk="0" hangingPunct="1">
        <a:lnSpc>
          <a:spcPct val="100000"/>
        </a:lnSpc>
        <a:spcBef>
          <a:spcPts val="600"/>
        </a:spcBef>
        <a:spcAft>
          <a:spcPts val="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1143000" indent="-216000" algn="l" defTabSz="914400" rtl="0" eaLnBrk="1" latinLnBrk="0" hangingPunct="1">
        <a:lnSpc>
          <a:spcPct val="100000"/>
        </a:lnSpc>
        <a:spcBef>
          <a:spcPts val="300"/>
        </a:spcBef>
        <a:spcAft>
          <a:spcPts val="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30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180000" algn="l" defTabSz="914400" rtl="0" eaLnBrk="1" latinLnBrk="0" hangingPunct="1">
        <a:lnSpc>
          <a:spcPct val="100000"/>
        </a:lnSpc>
        <a:spcBef>
          <a:spcPts val="3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52" userDrawn="1">
          <p15:clr>
            <a:srgbClr val="F26B43"/>
          </p15:clr>
        </p15:guide>
        <p15:guide id="3" orient="horz" pos="341" userDrawn="1">
          <p15:clr>
            <a:srgbClr val="F26B43"/>
          </p15:clr>
        </p15:guide>
        <p15:guide id="4" pos="314" userDrawn="1">
          <p15:clr>
            <a:srgbClr val="F26B43"/>
          </p15:clr>
        </p15:guide>
        <p15:guide id="5" pos="7361" userDrawn="1">
          <p15:clr>
            <a:srgbClr val="F26B43"/>
          </p15:clr>
        </p15:guide>
        <p15:guide id="6" orient="horz" pos="4011" userDrawn="1">
          <p15:clr>
            <a:srgbClr val="F26B43"/>
          </p15:clr>
        </p15:guide>
        <p15:guide id="7" orient="horz" pos="947" userDrawn="1">
          <p15:clr>
            <a:srgbClr val="F26B43"/>
          </p15:clr>
        </p15:guide>
        <p15:guide id="8" orient="horz" pos="1018" userDrawn="1">
          <p15:clr>
            <a:srgbClr val="F26B43"/>
          </p15:clr>
        </p15:guide>
        <p15:guide id="9" pos="2593" userDrawn="1">
          <p15:clr>
            <a:srgbClr val="A4A3A4"/>
          </p15:clr>
        </p15:guide>
        <p15:guide id="10" pos="2699" userDrawn="1">
          <p15:clr>
            <a:srgbClr val="A4A3A4"/>
          </p15:clr>
        </p15:guide>
        <p15:guide id="11" pos="4974" userDrawn="1">
          <p15:clr>
            <a:srgbClr val="A4A3A4"/>
          </p15:clr>
        </p15:guide>
        <p15:guide id="12" pos="5080" userDrawn="1">
          <p15:clr>
            <a:srgbClr val="A4A3A4"/>
          </p15:clr>
        </p15:guide>
        <p15:guide id="13" orient="horz" pos="2432" userDrawn="1">
          <p15:clr>
            <a:srgbClr val="A4A3A4"/>
          </p15:clr>
        </p15:guide>
        <p15:guide id="14" orient="horz" pos="2539"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26" Type="http://schemas.openxmlformats.org/officeDocument/2006/relationships/image" Target="../media/image29.sv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7.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9.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7.sv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23BC0DA-6567-6CC8-369C-F29054648A27}"/>
              </a:ext>
            </a:extLst>
          </p:cNvPr>
          <p:cNvSpPr>
            <a:spLocks noGrp="1"/>
          </p:cNvSpPr>
          <p:nvPr>
            <p:ph type="ctrTitle"/>
          </p:nvPr>
        </p:nvSpPr>
        <p:spPr>
          <a:xfrm>
            <a:off x="503999" y="1080000"/>
            <a:ext cx="7336133" cy="1584000"/>
          </a:xfrm>
        </p:spPr>
        <p:txBody>
          <a:bodyPr/>
          <a:lstStyle/>
          <a:p>
            <a:r>
              <a:rPr lang="hu-HU" sz="4000" dirty="0" err="1"/>
              <a:t>Powerline</a:t>
            </a:r>
            <a:r>
              <a:rPr lang="hu-HU" sz="4000" dirty="0"/>
              <a:t> design </a:t>
            </a:r>
            <a:r>
              <a:rPr lang="hu-HU" sz="4000" dirty="0" err="1"/>
              <a:t>with</a:t>
            </a:r>
            <a:r>
              <a:rPr lang="hu-HU" sz="4000" dirty="0"/>
              <a:t> </a:t>
            </a:r>
            <a:r>
              <a:rPr lang="hu-HU" sz="4000" dirty="0" err="1"/>
              <a:t>accc</a:t>
            </a:r>
            <a:r>
              <a:rPr lang="hu-HU" sz="4000" baseline="30000" dirty="0"/>
              <a:t>®</a:t>
            </a:r>
            <a:r>
              <a:rPr lang="hu-HU" sz="4000" dirty="0"/>
              <a:t> </a:t>
            </a:r>
            <a:r>
              <a:rPr lang="hu-HU" sz="4000" dirty="0" err="1"/>
              <a:t>conductor</a:t>
            </a:r>
            <a:endParaRPr lang="hu-HU" sz="4000" dirty="0"/>
          </a:p>
        </p:txBody>
      </p:sp>
      <p:sp>
        <p:nvSpPr>
          <p:cNvPr id="3" name="Alcím 2">
            <a:extLst>
              <a:ext uri="{FF2B5EF4-FFF2-40B4-BE49-F238E27FC236}">
                <a16:creationId xmlns:a16="http://schemas.microsoft.com/office/drawing/2014/main" id="{373707FC-0A6C-2CBB-86EB-39A2B6087729}"/>
              </a:ext>
            </a:extLst>
          </p:cNvPr>
          <p:cNvSpPr>
            <a:spLocks noGrp="1"/>
          </p:cNvSpPr>
          <p:nvPr>
            <p:ph type="subTitle" idx="1"/>
          </p:nvPr>
        </p:nvSpPr>
        <p:spPr/>
        <p:txBody>
          <a:bodyPr/>
          <a:lstStyle/>
          <a:p>
            <a:r>
              <a:rPr lang="hu-HU" dirty="0" err="1"/>
              <a:t>Similarities</a:t>
            </a:r>
            <a:r>
              <a:rPr lang="hu-HU" dirty="0"/>
              <a:t> and </a:t>
            </a:r>
            <a:r>
              <a:rPr lang="hu-HU" dirty="0" err="1"/>
              <a:t>differences</a:t>
            </a:r>
            <a:r>
              <a:rPr lang="hu-HU" dirty="0"/>
              <a:t> </a:t>
            </a:r>
            <a:r>
              <a:rPr lang="hu-HU" dirty="0" err="1"/>
              <a:t>compared</a:t>
            </a:r>
            <a:r>
              <a:rPr lang="hu-HU" dirty="0"/>
              <a:t> </a:t>
            </a:r>
            <a:r>
              <a:rPr lang="hu-HU" dirty="0" err="1"/>
              <a:t>to</a:t>
            </a:r>
            <a:r>
              <a:rPr lang="hu-HU" dirty="0"/>
              <a:t> </a:t>
            </a:r>
            <a:r>
              <a:rPr lang="hu-HU" dirty="0" err="1"/>
              <a:t>traditional</a:t>
            </a:r>
            <a:r>
              <a:rPr lang="hu-HU" dirty="0"/>
              <a:t> </a:t>
            </a:r>
            <a:r>
              <a:rPr lang="hu-HU" dirty="0" err="1"/>
              <a:t>conductors</a:t>
            </a:r>
            <a:endParaRPr lang="hu-HU" dirty="0"/>
          </a:p>
        </p:txBody>
      </p:sp>
      <p:sp>
        <p:nvSpPr>
          <p:cNvPr id="4" name="Szöveg helye 3">
            <a:extLst>
              <a:ext uri="{FF2B5EF4-FFF2-40B4-BE49-F238E27FC236}">
                <a16:creationId xmlns:a16="http://schemas.microsoft.com/office/drawing/2014/main" id="{5DACBB2C-D916-EE3D-B48B-B7F023086C0E}"/>
              </a:ext>
            </a:extLst>
          </p:cNvPr>
          <p:cNvSpPr>
            <a:spLocks noGrp="1"/>
          </p:cNvSpPr>
          <p:nvPr>
            <p:ph type="body" sz="quarter" idx="10"/>
          </p:nvPr>
        </p:nvSpPr>
        <p:spPr/>
        <p:txBody>
          <a:bodyPr/>
          <a:lstStyle/>
          <a:p>
            <a:r>
              <a:rPr lang="hu-HU" dirty="0"/>
              <a:t>Enikő Csáki</a:t>
            </a:r>
          </a:p>
        </p:txBody>
      </p:sp>
      <p:sp>
        <p:nvSpPr>
          <p:cNvPr id="5" name="Szöveg helye 4">
            <a:extLst>
              <a:ext uri="{FF2B5EF4-FFF2-40B4-BE49-F238E27FC236}">
                <a16:creationId xmlns:a16="http://schemas.microsoft.com/office/drawing/2014/main" id="{A52F22C5-28EB-35C6-1BE3-ADB5F1BC4C59}"/>
              </a:ext>
            </a:extLst>
          </p:cNvPr>
          <p:cNvSpPr>
            <a:spLocks noGrp="1"/>
          </p:cNvSpPr>
          <p:nvPr>
            <p:ph type="body" sz="quarter" idx="11"/>
          </p:nvPr>
        </p:nvSpPr>
        <p:spPr/>
        <p:txBody>
          <a:bodyPr/>
          <a:lstStyle/>
          <a:p>
            <a:r>
              <a:rPr lang="hu-HU" dirty="0"/>
              <a:t>08. </a:t>
            </a:r>
            <a:r>
              <a:rPr lang="hu-HU" dirty="0" err="1"/>
              <a:t>October</a:t>
            </a:r>
            <a:r>
              <a:rPr lang="hu-HU" dirty="0"/>
              <a:t> 2025. Tokaj</a:t>
            </a:r>
          </a:p>
        </p:txBody>
      </p:sp>
      <p:pic>
        <p:nvPicPr>
          <p:cNvPr id="10" name="Kép helye 9" descr="Acéltorony, nagyfeszültségű kábelek, naplementekor">
            <a:extLst>
              <a:ext uri="{FF2B5EF4-FFF2-40B4-BE49-F238E27FC236}">
                <a16:creationId xmlns:a16="http://schemas.microsoft.com/office/drawing/2014/main" id="{5E02BEDA-05D8-5A5F-BD44-FF2D09402E97}"/>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2175" r="22175"/>
          <a:stretch/>
        </p:blipFill>
        <p:spPr/>
      </p:pic>
    </p:spTree>
    <p:extLst>
      <p:ext uri="{BB962C8B-B14F-4D97-AF65-F5344CB8AC3E}">
        <p14:creationId xmlns:p14="http://schemas.microsoft.com/office/powerpoint/2010/main" val="2774351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72ED0D1-15B5-8720-AD34-8E386EBF4E62}"/>
              </a:ext>
            </a:extLst>
          </p:cNvPr>
          <p:cNvSpPr>
            <a:spLocks noGrp="1"/>
          </p:cNvSpPr>
          <p:nvPr>
            <p:ph type="title"/>
          </p:nvPr>
        </p:nvSpPr>
        <p:spPr/>
        <p:txBody>
          <a:bodyPr/>
          <a:lstStyle/>
          <a:p>
            <a:r>
              <a:rPr lang="hu-HU" dirty="0" err="1"/>
              <a:t>Comparing</a:t>
            </a:r>
            <a:r>
              <a:rPr lang="hu-HU" dirty="0"/>
              <a:t> ACSR </a:t>
            </a:r>
            <a:r>
              <a:rPr lang="hu-HU" dirty="0" err="1"/>
              <a:t>with</a:t>
            </a:r>
            <a:r>
              <a:rPr lang="hu-HU" dirty="0"/>
              <a:t> ACCC</a:t>
            </a:r>
            <a:r>
              <a:rPr lang="hu-HU" baseline="30000" dirty="0"/>
              <a:t>®</a:t>
            </a:r>
            <a:r>
              <a:rPr lang="hu-HU" dirty="0"/>
              <a:t> </a:t>
            </a:r>
          </a:p>
        </p:txBody>
      </p:sp>
      <p:sp>
        <p:nvSpPr>
          <p:cNvPr id="3" name="Élőláb helye 2">
            <a:extLst>
              <a:ext uri="{FF2B5EF4-FFF2-40B4-BE49-F238E27FC236}">
                <a16:creationId xmlns:a16="http://schemas.microsoft.com/office/drawing/2014/main" id="{F9A57805-4338-62D7-85E8-4E9AC0CD4379}"/>
              </a:ext>
            </a:extLst>
          </p:cNvPr>
          <p:cNvSpPr>
            <a:spLocks noGrp="1"/>
          </p:cNvSpPr>
          <p:nvPr>
            <p:ph type="ftr" sz="quarter" idx="11"/>
          </p:nvPr>
        </p:nvSpPr>
        <p:spPr/>
        <p:txBody>
          <a:bodyPr/>
          <a:lstStyle/>
          <a:p>
            <a:r>
              <a:rPr lang="hu-HU" dirty="0" err="1"/>
              <a:t>Powerline</a:t>
            </a:r>
            <a:r>
              <a:rPr lang="hu-HU" dirty="0"/>
              <a:t> Design </a:t>
            </a:r>
            <a:r>
              <a:rPr lang="hu-HU" dirty="0" err="1"/>
              <a:t>With</a:t>
            </a:r>
            <a:r>
              <a:rPr lang="hu-HU" dirty="0"/>
              <a:t> ACCC</a:t>
            </a:r>
            <a:r>
              <a:rPr lang="hu-HU" baseline="30000" dirty="0"/>
              <a:t>®</a:t>
            </a:r>
            <a:r>
              <a:rPr lang="hu-HU" dirty="0"/>
              <a:t> </a:t>
            </a:r>
            <a:r>
              <a:rPr lang="hu-HU" dirty="0" err="1"/>
              <a:t>Conductor</a:t>
            </a:r>
            <a:endParaRPr lang="hu-HU" dirty="0"/>
          </a:p>
        </p:txBody>
      </p:sp>
      <p:sp>
        <p:nvSpPr>
          <p:cNvPr id="4" name="Dia számának helye 3">
            <a:extLst>
              <a:ext uri="{FF2B5EF4-FFF2-40B4-BE49-F238E27FC236}">
                <a16:creationId xmlns:a16="http://schemas.microsoft.com/office/drawing/2014/main" id="{0523A4E4-6366-78E6-85D6-31DCAA0EF2C5}"/>
              </a:ext>
            </a:extLst>
          </p:cNvPr>
          <p:cNvSpPr>
            <a:spLocks noGrp="1"/>
          </p:cNvSpPr>
          <p:nvPr>
            <p:ph type="sldNum" sz="quarter" idx="12"/>
          </p:nvPr>
        </p:nvSpPr>
        <p:spPr/>
        <p:txBody>
          <a:bodyPr/>
          <a:lstStyle/>
          <a:p>
            <a:fld id="{C0B7C4F1-3462-44EE-B08E-3CFB9A975CD8}" type="slidenum">
              <a:rPr lang="hu-HU" smtClean="0"/>
              <a:t>10</a:t>
            </a:fld>
            <a:endParaRPr lang="hu-HU"/>
          </a:p>
        </p:txBody>
      </p:sp>
      <p:sp>
        <p:nvSpPr>
          <p:cNvPr id="5" name="Content Placeholder 16">
            <a:extLst>
              <a:ext uri="{FF2B5EF4-FFF2-40B4-BE49-F238E27FC236}">
                <a16:creationId xmlns:a16="http://schemas.microsoft.com/office/drawing/2014/main" id="{72A43925-2DC9-ED7A-A31C-5C366D2C43B4}"/>
              </a:ext>
            </a:extLst>
          </p:cNvPr>
          <p:cNvSpPr txBox="1">
            <a:spLocks/>
          </p:cNvSpPr>
          <p:nvPr/>
        </p:nvSpPr>
        <p:spPr bwMode="auto">
          <a:xfrm>
            <a:off x="4649582" y="1500453"/>
            <a:ext cx="1064872" cy="3878371"/>
          </a:xfrm>
          <a:prstGeom prst="rect">
            <a:avLst/>
          </a:prstGeom>
          <a:solidFill>
            <a:schemeClr val="bg2">
              <a:lumMod val="75000"/>
              <a:lumOff val="25000"/>
            </a:schemeClr>
          </a:solidFill>
          <a:ln w="0">
            <a:noFill/>
            <a:miter lim="800000"/>
            <a:headEnd/>
            <a:tailEnd/>
          </a:ln>
        </p:spPr>
        <p:txBody>
          <a:bodyPr lIns="61568" tIns="61568" rIns="61568" bIns="30783" anchor="t"/>
          <a:lstStyle/>
          <a:p>
            <a:pPr marL="0" marR="0" lvl="1" indent="-54277" algn="ctr" defTabSz="891697" eaLnBrk="1" fontAlgn="base" latinLnBrk="0" hangingPunct="1">
              <a:lnSpc>
                <a:spcPct val="100000"/>
              </a:lnSpc>
              <a:spcBef>
                <a:spcPct val="0"/>
              </a:spcBef>
              <a:spcAft>
                <a:spcPts val="85"/>
              </a:spcAft>
              <a:buClrTx/>
              <a:buSzTx/>
              <a:buFontTx/>
              <a:buNone/>
              <a:tabLst/>
              <a:defRPr/>
            </a:pPr>
            <a:r>
              <a:rPr lang="hu-HU" sz="1400" b="1" kern="0" dirty="0"/>
              <a:t>ACSR</a:t>
            </a:r>
            <a:endParaRPr kumimoji="0" lang="en-GB" sz="1400" b="1" i="0" u="none" strike="noStrike" kern="0" cap="none" spc="0" normalizeH="0" baseline="0" noProof="0" dirty="0">
              <a:ln>
                <a:noFill/>
              </a:ln>
              <a:effectLst/>
              <a:uLnTx/>
              <a:uFillTx/>
            </a:endParaRPr>
          </a:p>
        </p:txBody>
      </p:sp>
      <p:sp>
        <p:nvSpPr>
          <p:cNvPr id="9" name="Content Placeholder 16">
            <a:extLst>
              <a:ext uri="{FF2B5EF4-FFF2-40B4-BE49-F238E27FC236}">
                <a16:creationId xmlns:a16="http://schemas.microsoft.com/office/drawing/2014/main" id="{B5D8E095-5D64-91F0-D478-0C3A68039188}"/>
              </a:ext>
            </a:extLst>
          </p:cNvPr>
          <p:cNvSpPr txBox="1">
            <a:spLocks/>
          </p:cNvSpPr>
          <p:nvPr/>
        </p:nvSpPr>
        <p:spPr bwMode="auto">
          <a:xfrm>
            <a:off x="6157513" y="1500453"/>
            <a:ext cx="1064872" cy="3878372"/>
          </a:xfrm>
          <a:prstGeom prst="rect">
            <a:avLst/>
          </a:prstGeom>
          <a:solidFill>
            <a:schemeClr val="bg2">
              <a:lumMod val="75000"/>
              <a:lumOff val="25000"/>
            </a:schemeClr>
          </a:solidFill>
          <a:ln w="0">
            <a:noFill/>
            <a:miter lim="800000"/>
            <a:headEnd/>
            <a:tailEnd/>
          </a:ln>
        </p:spPr>
        <p:txBody>
          <a:bodyPr lIns="61568" tIns="61568" rIns="61568" bIns="30783" anchor="t"/>
          <a:lstStyle/>
          <a:p>
            <a:pPr marL="0" marR="0" lvl="1" indent="-54277" algn="ctr" defTabSz="891697" eaLnBrk="1" fontAlgn="base" latinLnBrk="0" hangingPunct="1">
              <a:lnSpc>
                <a:spcPct val="100000"/>
              </a:lnSpc>
              <a:spcBef>
                <a:spcPct val="0"/>
              </a:spcBef>
              <a:spcAft>
                <a:spcPts val="85"/>
              </a:spcAft>
              <a:buClrTx/>
              <a:buSzTx/>
              <a:buFontTx/>
              <a:buNone/>
              <a:tabLst/>
              <a:defRPr/>
            </a:pPr>
            <a:r>
              <a:rPr lang="hu-HU" sz="1400" b="1" kern="0" dirty="0"/>
              <a:t>ACCC</a:t>
            </a:r>
            <a:r>
              <a:rPr lang="hu-HU" sz="1400" b="1" kern="0" baseline="30000" dirty="0"/>
              <a:t>®</a:t>
            </a:r>
            <a:endParaRPr kumimoji="0" lang="en-GB" sz="1400" b="1" i="0" u="none" strike="noStrike" kern="0" cap="none" spc="0" normalizeH="0" baseline="30000" noProof="0" dirty="0">
              <a:ln>
                <a:noFill/>
              </a:ln>
              <a:effectLst/>
              <a:uLnTx/>
              <a:uFillTx/>
            </a:endParaRPr>
          </a:p>
        </p:txBody>
      </p:sp>
      <p:grpSp>
        <p:nvGrpSpPr>
          <p:cNvPr id="10" name="Group 9">
            <a:extLst>
              <a:ext uri="{FF2B5EF4-FFF2-40B4-BE49-F238E27FC236}">
                <a16:creationId xmlns:a16="http://schemas.microsoft.com/office/drawing/2014/main" id="{1C1380B2-4B73-6CF3-D434-883668E098FE}"/>
              </a:ext>
            </a:extLst>
          </p:cNvPr>
          <p:cNvGrpSpPr/>
          <p:nvPr/>
        </p:nvGrpSpPr>
        <p:grpSpPr>
          <a:xfrm>
            <a:off x="600077" y="1769472"/>
            <a:ext cx="11149011" cy="576724"/>
            <a:chOff x="-2400555" y="2293612"/>
            <a:chExt cx="12526881" cy="648000"/>
          </a:xfrm>
        </p:grpSpPr>
        <p:sp>
          <p:nvSpPr>
            <p:cNvPr id="11" name="Content Placeholder 16">
              <a:extLst>
                <a:ext uri="{FF2B5EF4-FFF2-40B4-BE49-F238E27FC236}">
                  <a16:creationId xmlns:a16="http://schemas.microsoft.com/office/drawing/2014/main" id="{BA382EFC-46A5-EABC-7D08-01C149E6411F}"/>
                </a:ext>
              </a:extLst>
            </p:cNvPr>
            <p:cNvSpPr txBox="1">
              <a:spLocks/>
            </p:cNvSpPr>
            <p:nvPr/>
          </p:nvSpPr>
          <p:spPr bwMode="auto">
            <a:xfrm>
              <a:off x="1885341" y="2437612"/>
              <a:ext cx="8240985" cy="360000"/>
            </a:xfrm>
            <a:prstGeom prst="rect">
              <a:avLst/>
            </a:prstGeom>
            <a:solidFill>
              <a:srgbClr val="F0B323"/>
            </a:solidFill>
            <a:ln w="0">
              <a:noFill/>
              <a:miter lim="800000"/>
              <a:headEnd/>
              <a:tailEnd/>
            </a:ln>
          </p:spPr>
          <p:txBody>
            <a:bodyPr lIns="61568" tIns="61568" rIns="61568" bIns="30783" anchor="t"/>
            <a:lstStyle/>
            <a:p>
              <a:pPr marL="0" marR="0" lvl="1" indent="0" defTabSz="891697" eaLnBrk="1" fontAlgn="base" latinLnBrk="0" hangingPunct="1">
                <a:lnSpc>
                  <a:spcPct val="100000"/>
                </a:lnSpc>
                <a:spcBef>
                  <a:spcPct val="0"/>
                </a:spcBef>
                <a:spcAft>
                  <a:spcPts val="85"/>
                </a:spcAft>
                <a:buClrTx/>
                <a:buSzTx/>
                <a:buFontTx/>
                <a:buNone/>
                <a:tabLst/>
                <a:defRPr/>
              </a:pPr>
              <a:endParaRPr kumimoji="0" lang="en-GB" sz="855" b="0" i="0" u="none" strike="noStrike" kern="0" cap="none" spc="0" normalizeH="0" baseline="0" noProof="0">
                <a:ln>
                  <a:noFill/>
                </a:ln>
                <a:solidFill>
                  <a:srgbClr val="000000"/>
                </a:solidFill>
                <a:effectLst/>
                <a:uLnTx/>
                <a:uFillTx/>
              </a:endParaRPr>
            </a:p>
          </p:txBody>
        </p:sp>
        <p:sp>
          <p:nvSpPr>
            <p:cNvPr id="12" name="Content Placeholder 16">
              <a:extLst>
                <a:ext uri="{FF2B5EF4-FFF2-40B4-BE49-F238E27FC236}">
                  <a16:creationId xmlns:a16="http://schemas.microsoft.com/office/drawing/2014/main" id="{270579C1-8787-216A-1F6C-3F0215DAA6F6}"/>
                </a:ext>
              </a:extLst>
            </p:cNvPr>
            <p:cNvSpPr txBox="1">
              <a:spLocks/>
            </p:cNvSpPr>
            <p:nvPr/>
          </p:nvSpPr>
          <p:spPr bwMode="auto">
            <a:xfrm>
              <a:off x="-2400555" y="2293612"/>
              <a:ext cx="4044912" cy="648000"/>
            </a:xfrm>
            <a:prstGeom prst="rect">
              <a:avLst/>
            </a:prstGeom>
            <a:solidFill>
              <a:schemeClr val="tx1"/>
            </a:solidFill>
            <a:ln w="0">
              <a:noFill/>
              <a:miter lim="800000"/>
              <a:headEnd/>
              <a:tailEnd/>
            </a:ln>
          </p:spPr>
          <p:txBody>
            <a:bodyPr lIns="246271" tIns="30783" rIns="61568" bIns="30783" anchor="ctr"/>
            <a:lstStyle/>
            <a:p>
              <a:pPr marL="0" marR="0" lvl="1" indent="0" defTabSz="891697" eaLnBrk="1" fontAlgn="base" latinLnBrk="0" hangingPunct="1">
                <a:lnSpc>
                  <a:spcPct val="100000"/>
                </a:lnSpc>
                <a:spcBef>
                  <a:spcPct val="0"/>
                </a:spcBef>
                <a:spcAft>
                  <a:spcPts val="85"/>
                </a:spcAft>
                <a:buClrTx/>
                <a:buSzTx/>
                <a:buFontTx/>
                <a:buNone/>
                <a:tabLst/>
                <a:defRPr/>
              </a:pPr>
              <a:r>
                <a:rPr lang="hu-HU" sz="1000" b="1" kern="0" dirty="0" err="1">
                  <a:solidFill>
                    <a:schemeClr val="bg2"/>
                  </a:solidFill>
                </a:rPr>
                <a:t>Modeling</a:t>
              </a:r>
              <a:r>
                <a:rPr lang="hu-HU" sz="1000" b="1" kern="0" dirty="0">
                  <a:solidFill>
                    <a:schemeClr val="bg2"/>
                  </a:solidFill>
                </a:rPr>
                <a:t> of </a:t>
              </a:r>
              <a:r>
                <a:rPr lang="hu-HU" sz="1000" b="1" kern="0" dirty="0" err="1">
                  <a:solidFill>
                    <a:schemeClr val="bg2"/>
                  </a:solidFill>
                </a:rPr>
                <a:t>conductor</a:t>
              </a:r>
              <a:r>
                <a:rPr lang="hu-HU" sz="1000" b="1" kern="0" dirty="0">
                  <a:solidFill>
                    <a:schemeClr val="bg2"/>
                  </a:solidFill>
                </a:rPr>
                <a:t> </a:t>
              </a:r>
              <a:r>
                <a:rPr lang="hu-HU" sz="1000" b="1" kern="0" dirty="0" err="1">
                  <a:solidFill>
                    <a:schemeClr val="bg2"/>
                  </a:solidFill>
                </a:rPr>
                <a:t>mechanical</a:t>
              </a:r>
              <a:r>
                <a:rPr lang="hu-HU" sz="1000" b="1" kern="0" dirty="0">
                  <a:solidFill>
                    <a:schemeClr val="bg2"/>
                  </a:solidFill>
                </a:rPr>
                <a:t> </a:t>
              </a:r>
              <a:r>
                <a:rPr lang="hu-HU" sz="1000" b="1" kern="0" dirty="0" err="1">
                  <a:solidFill>
                    <a:schemeClr val="bg2"/>
                  </a:solidFill>
                </a:rPr>
                <a:t>properties</a:t>
              </a:r>
              <a:r>
                <a:rPr lang="hu-HU" sz="1000" b="1" kern="0" dirty="0">
                  <a:solidFill>
                    <a:schemeClr val="bg2"/>
                  </a:solidFill>
                </a:rPr>
                <a:t>. General </a:t>
              </a:r>
              <a:r>
                <a:rPr lang="hu-HU" sz="1000" b="1" kern="0" dirty="0" err="1">
                  <a:solidFill>
                    <a:schemeClr val="bg2"/>
                  </a:solidFill>
                </a:rPr>
                <a:t>method</a:t>
              </a:r>
              <a:r>
                <a:rPr lang="hu-HU" sz="1000" b="1" kern="0" dirty="0">
                  <a:solidFill>
                    <a:schemeClr val="bg2"/>
                  </a:solidFill>
                </a:rPr>
                <a:t>.</a:t>
              </a:r>
              <a:endParaRPr kumimoji="0" lang="hu-HU" sz="1000" b="1" i="0" u="none" strike="noStrike" kern="0" cap="none" spc="0" normalizeH="0" baseline="0" noProof="0" dirty="0">
                <a:ln>
                  <a:noFill/>
                </a:ln>
                <a:solidFill>
                  <a:schemeClr val="bg2"/>
                </a:solidFill>
                <a:effectLst/>
                <a:uLnTx/>
                <a:uFillTx/>
              </a:endParaRPr>
            </a:p>
          </p:txBody>
        </p:sp>
      </p:grpSp>
      <p:grpSp>
        <p:nvGrpSpPr>
          <p:cNvPr id="13" name="Group 8">
            <a:extLst>
              <a:ext uri="{FF2B5EF4-FFF2-40B4-BE49-F238E27FC236}">
                <a16:creationId xmlns:a16="http://schemas.microsoft.com/office/drawing/2014/main" id="{1D5DEF35-EFD4-A009-57C2-44D0BDD36A95}"/>
              </a:ext>
            </a:extLst>
          </p:cNvPr>
          <p:cNvGrpSpPr/>
          <p:nvPr/>
        </p:nvGrpSpPr>
        <p:grpSpPr>
          <a:xfrm>
            <a:off x="600077" y="2459722"/>
            <a:ext cx="11149011" cy="576724"/>
            <a:chOff x="-2400555" y="3060623"/>
            <a:chExt cx="12526881" cy="648000"/>
          </a:xfrm>
        </p:grpSpPr>
        <p:sp>
          <p:nvSpPr>
            <p:cNvPr id="14" name="Content Placeholder 16">
              <a:extLst>
                <a:ext uri="{FF2B5EF4-FFF2-40B4-BE49-F238E27FC236}">
                  <a16:creationId xmlns:a16="http://schemas.microsoft.com/office/drawing/2014/main" id="{6E0597C7-FEDD-0AD4-817E-38F49EE0439E}"/>
                </a:ext>
              </a:extLst>
            </p:cNvPr>
            <p:cNvSpPr txBox="1">
              <a:spLocks/>
            </p:cNvSpPr>
            <p:nvPr/>
          </p:nvSpPr>
          <p:spPr bwMode="auto">
            <a:xfrm>
              <a:off x="1885341" y="3204623"/>
              <a:ext cx="8240985" cy="360000"/>
            </a:xfrm>
            <a:prstGeom prst="rect">
              <a:avLst/>
            </a:prstGeom>
            <a:solidFill>
              <a:srgbClr val="F0B323"/>
            </a:solidFill>
            <a:ln w="0">
              <a:noFill/>
              <a:miter lim="800000"/>
              <a:headEnd/>
              <a:tailEnd/>
            </a:ln>
          </p:spPr>
          <p:txBody>
            <a:bodyPr lIns="61568" tIns="61568" rIns="61568" bIns="30783" anchor="t"/>
            <a:lstStyle/>
            <a:p>
              <a:pPr marL="0" marR="0" lvl="1" indent="0" defTabSz="891697" eaLnBrk="1" fontAlgn="base" latinLnBrk="0" hangingPunct="1">
                <a:lnSpc>
                  <a:spcPct val="100000"/>
                </a:lnSpc>
                <a:spcBef>
                  <a:spcPct val="0"/>
                </a:spcBef>
                <a:spcAft>
                  <a:spcPts val="85"/>
                </a:spcAft>
                <a:buClrTx/>
                <a:buSzTx/>
                <a:buFontTx/>
                <a:buNone/>
                <a:tabLst/>
                <a:defRPr/>
              </a:pPr>
              <a:endParaRPr kumimoji="0" lang="en-GB" sz="855" b="0" i="0" u="none" strike="noStrike" kern="0" cap="none" spc="0" normalizeH="0" baseline="0" noProof="0">
                <a:ln>
                  <a:noFill/>
                </a:ln>
                <a:solidFill>
                  <a:srgbClr val="000000"/>
                </a:solidFill>
                <a:effectLst/>
                <a:uLnTx/>
                <a:uFillTx/>
              </a:endParaRPr>
            </a:p>
          </p:txBody>
        </p:sp>
        <p:sp>
          <p:nvSpPr>
            <p:cNvPr id="15" name="Content Placeholder 16">
              <a:extLst>
                <a:ext uri="{FF2B5EF4-FFF2-40B4-BE49-F238E27FC236}">
                  <a16:creationId xmlns:a16="http://schemas.microsoft.com/office/drawing/2014/main" id="{C14485BB-4A76-DDA9-42DC-A742384B56C1}"/>
                </a:ext>
              </a:extLst>
            </p:cNvPr>
            <p:cNvSpPr txBox="1">
              <a:spLocks/>
            </p:cNvSpPr>
            <p:nvPr/>
          </p:nvSpPr>
          <p:spPr bwMode="auto">
            <a:xfrm>
              <a:off x="-2400555" y="3060623"/>
              <a:ext cx="4044912" cy="648000"/>
            </a:xfrm>
            <a:prstGeom prst="rect">
              <a:avLst/>
            </a:prstGeom>
            <a:solidFill>
              <a:schemeClr val="tx1"/>
            </a:solidFill>
            <a:ln w="0">
              <a:noFill/>
              <a:miter lim="800000"/>
              <a:headEnd/>
              <a:tailEnd/>
            </a:ln>
          </p:spPr>
          <p:txBody>
            <a:bodyPr lIns="246271" tIns="30783" rIns="61568" bIns="30783" anchor="ctr"/>
            <a:lstStyle/>
            <a:p>
              <a:pPr marL="0" marR="0" lvl="1" indent="0" defTabSz="891697" eaLnBrk="1" fontAlgn="base" latinLnBrk="0" hangingPunct="1">
                <a:lnSpc>
                  <a:spcPct val="100000"/>
                </a:lnSpc>
                <a:spcBef>
                  <a:spcPct val="0"/>
                </a:spcBef>
                <a:spcAft>
                  <a:spcPts val="85"/>
                </a:spcAft>
                <a:buClrTx/>
                <a:buSzTx/>
                <a:buFontTx/>
                <a:buNone/>
                <a:tabLst/>
                <a:defRPr/>
              </a:pPr>
              <a:r>
                <a:rPr lang="hu-HU" sz="1000" b="1" kern="0" dirty="0" err="1">
                  <a:solidFill>
                    <a:schemeClr val="bg2"/>
                  </a:solidFill>
                </a:rPr>
                <a:t>Sag</a:t>
              </a:r>
              <a:r>
                <a:rPr lang="hu-HU" sz="1000" b="1" kern="0" dirty="0">
                  <a:solidFill>
                    <a:schemeClr val="bg2"/>
                  </a:solidFill>
                </a:rPr>
                <a:t> and </a:t>
              </a:r>
              <a:r>
                <a:rPr lang="hu-HU" sz="1000" b="1" kern="0" dirty="0" err="1">
                  <a:solidFill>
                    <a:schemeClr val="bg2"/>
                  </a:solidFill>
                </a:rPr>
                <a:t>tension</a:t>
              </a:r>
              <a:r>
                <a:rPr lang="hu-HU" sz="1000" b="1" kern="0" dirty="0">
                  <a:solidFill>
                    <a:schemeClr val="bg2"/>
                  </a:solidFill>
                </a:rPr>
                <a:t> </a:t>
              </a:r>
              <a:r>
                <a:rPr lang="hu-HU" sz="1000" b="1" kern="0" dirty="0" err="1">
                  <a:solidFill>
                    <a:schemeClr val="bg2"/>
                  </a:solidFill>
                </a:rPr>
                <a:t>calculation</a:t>
              </a:r>
              <a:r>
                <a:rPr lang="hu-HU" sz="1000" b="1" kern="0" dirty="0">
                  <a:solidFill>
                    <a:schemeClr val="bg2"/>
                  </a:solidFill>
                </a:rPr>
                <a:t> </a:t>
              </a:r>
              <a:r>
                <a:rPr lang="hu-HU" sz="1000" b="1" kern="0" dirty="0" err="1">
                  <a:solidFill>
                    <a:schemeClr val="bg2"/>
                  </a:solidFill>
                </a:rPr>
                <a:t>general</a:t>
              </a:r>
              <a:r>
                <a:rPr lang="hu-HU" sz="1000" b="1" kern="0" dirty="0">
                  <a:solidFill>
                    <a:schemeClr val="bg2"/>
                  </a:solidFill>
                </a:rPr>
                <a:t> </a:t>
              </a:r>
              <a:r>
                <a:rPr lang="hu-HU" sz="1000" b="1" kern="0" dirty="0" err="1">
                  <a:solidFill>
                    <a:schemeClr val="bg2"/>
                  </a:solidFill>
                </a:rPr>
                <a:t>method</a:t>
              </a:r>
              <a:r>
                <a:rPr lang="hu-HU" sz="1000" b="1" kern="0" dirty="0">
                  <a:solidFill>
                    <a:schemeClr val="bg2"/>
                  </a:solidFill>
                </a:rPr>
                <a:t>.</a:t>
              </a:r>
              <a:endParaRPr kumimoji="0" lang="hu-HU" sz="1000" b="1" i="0" u="none" strike="noStrike" kern="0" cap="none" spc="0" normalizeH="0" baseline="0" noProof="0" dirty="0">
                <a:ln>
                  <a:noFill/>
                </a:ln>
                <a:solidFill>
                  <a:schemeClr val="bg2"/>
                </a:solidFill>
                <a:effectLst/>
                <a:uLnTx/>
                <a:uFillTx/>
              </a:endParaRPr>
            </a:p>
          </p:txBody>
        </p:sp>
      </p:grpSp>
      <p:grpSp>
        <p:nvGrpSpPr>
          <p:cNvPr id="16" name="Group 7">
            <a:extLst>
              <a:ext uri="{FF2B5EF4-FFF2-40B4-BE49-F238E27FC236}">
                <a16:creationId xmlns:a16="http://schemas.microsoft.com/office/drawing/2014/main" id="{4D3C3D79-CF4F-2A8D-9688-6373E70F0C9E}"/>
              </a:ext>
            </a:extLst>
          </p:cNvPr>
          <p:cNvGrpSpPr/>
          <p:nvPr/>
        </p:nvGrpSpPr>
        <p:grpSpPr>
          <a:xfrm>
            <a:off x="600077" y="3149411"/>
            <a:ext cx="11149011" cy="576724"/>
            <a:chOff x="-2400555" y="3852639"/>
            <a:chExt cx="12526881" cy="648000"/>
          </a:xfrm>
        </p:grpSpPr>
        <p:sp>
          <p:nvSpPr>
            <p:cNvPr id="17" name="Content Placeholder 16">
              <a:extLst>
                <a:ext uri="{FF2B5EF4-FFF2-40B4-BE49-F238E27FC236}">
                  <a16:creationId xmlns:a16="http://schemas.microsoft.com/office/drawing/2014/main" id="{1E079CC1-3CF1-19E2-8427-8836ECFC18D6}"/>
                </a:ext>
              </a:extLst>
            </p:cNvPr>
            <p:cNvSpPr txBox="1">
              <a:spLocks/>
            </p:cNvSpPr>
            <p:nvPr/>
          </p:nvSpPr>
          <p:spPr bwMode="auto">
            <a:xfrm>
              <a:off x="1885341" y="3996639"/>
              <a:ext cx="8240985" cy="360000"/>
            </a:xfrm>
            <a:prstGeom prst="rect">
              <a:avLst/>
            </a:prstGeom>
            <a:solidFill>
              <a:srgbClr val="F0B323"/>
            </a:solidFill>
            <a:ln w="0">
              <a:noFill/>
              <a:miter lim="800000"/>
              <a:headEnd/>
              <a:tailEnd/>
            </a:ln>
          </p:spPr>
          <p:txBody>
            <a:bodyPr lIns="61568" tIns="61568" rIns="61568" bIns="30783" anchor="t"/>
            <a:lstStyle/>
            <a:p>
              <a:pPr marL="0" marR="0" lvl="1" indent="0" defTabSz="891697" eaLnBrk="1" fontAlgn="base" latinLnBrk="0" hangingPunct="1">
                <a:lnSpc>
                  <a:spcPct val="100000"/>
                </a:lnSpc>
                <a:spcBef>
                  <a:spcPct val="0"/>
                </a:spcBef>
                <a:spcAft>
                  <a:spcPts val="85"/>
                </a:spcAft>
                <a:buClrTx/>
                <a:buSzTx/>
                <a:buFontTx/>
                <a:buNone/>
                <a:tabLst/>
                <a:defRPr/>
              </a:pPr>
              <a:endParaRPr kumimoji="0" lang="en-GB" sz="855" b="0" i="0" u="none" strike="noStrike" kern="0" cap="none" spc="0" normalizeH="0" baseline="0" noProof="0">
                <a:ln>
                  <a:noFill/>
                </a:ln>
                <a:solidFill>
                  <a:srgbClr val="000000"/>
                </a:solidFill>
                <a:effectLst/>
                <a:uLnTx/>
                <a:uFillTx/>
              </a:endParaRPr>
            </a:p>
          </p:txBody>
        </p:sp>
        <p:sp>
          <p:nvSpPr>
            <p:cNvPr id="18" name="Content Placeholder 16">
              <a:extLst>
                <a:ext uri="{FF2B5EF4-FFF2-40B4-BE49-F238E27FC236}">
                  <a16:creationId xmlns:a16="http://schemas.microsoft.com/office/drawing/2014/main" id="{2E6AFDDB-DD33-13E4-40D3-30975978869C}"/>
                </a:ext>
              </a:extLst>
            </p:cNvPr>
            <p:cNvSpPr txBox="1">
              <a:spLocks/>
            </p:cNvSpPr>
            <p:nvPr/>
          </p:nvSpPr>
          <p:spPr bwMode="auto">
            <a:xfrm>
              <a:off x="-2400555" y="3852639"/>
              <a:ext cx="4044912" cy="648000"/>
            </a:xfrm>
            <a:prstGeom prst="rect">
              <a:avLst/>
            </a:prstGeom>
            <a:solidFill>
              <a:schemeClr val="tx1"/>
            </a:solidFill>
            <a:ln w="0">
              <a:noFill/>
              <a:miter lim="800000"/>
              <a:headEnd/>
              <a:tailEnd/>
            </a:ln>
          </p:spPr>
          <p:txBody>
            <a:bodyPr lIns="246271" tIns="30783" rIns="61568" bIns="30783" anchor="ctr"/>
            <a:lstStyle/>
            <a:p>
              <a:pPr marL="0" marR="0" lvl="1" indent="0" defTabSz="891697" eaLnBrk="1" fontAlgn="base" latinLnBrk="0" hangingPunct="1">
                <a:lnSpc>
                  <a:spcPct val="100000"/>
                </a:lnSpc>
                <a:spcBef>
                  <a:spcPct val="0"/>
                </a:spcBef>
                <a:spcAft>
                  <a:spcPts val="85"/>
                </a:spcAft>
                <a:buClrTx/>
                <a:buSzTx/>
                <a:buFontTx/>
                <a:buNone/>
                <a:tabLst/>
                <a:defRPr/>
              </a:pPr>
              <a:r>
                <a:rPr lang="hu-HU" sz="1000" b="1" kern="0" dirty="0">
                  <a:solidFill>
                    <a:schemeClr val="bg2"/>
                  </a:solidFill>
                </a:rPr>
                <a:t>The </a:t>
              </a:r>
              <a:r>
                <a:rPr lang="hu-HU" sz="1000" b="1" kern="0" dirty="0" err="1">
                  <a:solidFill>
                    <a:schemeClr val="bg2"/>
                  </a:solidFill>
                </a:rPr>
                <a:t>behavior</a:t>
              </a:r>
              <a:r>
                <a:rPr lang="hu-HU" sz="1000" b="1" kern="0" dirty="0">
                  <a:solidFill>
                    <a:schemeClr val="bg2"/>
                  </a:solidFill>
                </a:rPr>
                <a:t> of  </a:t>
              </a:r>
              <a:r>
                <a:rPr lang="hu-HU" sz="1000" b="1" kern="0" dirty="0" err="1">
                  <a:solidFill>
                    <a:schemeClr val="bg2"/>
                  </a:solidFill>
                </a:rPr>
                <a:t>the</a:t>
              </a:r>
              <a:r>
                <a:rPr lang="hu-HU" sz="1000" b="1" kern="0" dirty="0">
                  <a:solidFill>
                    <a:schemeClr val="bg2"/>
                  </a:solidFill>
                </a:rPr>
                <a:t> </a:t>
              </a:r>
              <a:r>
                <a:rPr lang="hu-HU" sz="1000" b="1" kern="0" dirty="0" err="1">
                  <a:solidFill>
                    <a:schemeClr val="bg2"/>
                  </a:solidFill>
                </a:rPr>
                <a:t>outer</a:t>
              </a:r>
              <a:r>
                <a:rPr lang="hu-HU" sz="1000" b="1" kern="0" dirty="0">
                  <a:solidFill>
                    <a:schemeClr val="bg2"/>
                  </a:solidFill>
                </a:rPr>
                <a:t> </a:t>
              </a:r>
              <a:r>
                <a:rPr lang="hu-HU" sz="1000" b="1" kern="0" dirty="0" err="1">
                  <a:solidFill>
                    <a:schemeClr val="bg2"/>
                  </a:solidFill>
                </a:rPr>
                <a:t>strands</a:t>
              </a:r>
              <a:r>
                <a:rPr lang="hu-HU" sz="1000" b="1" kern="0" dirty="0">
                  <a:solidFill>
                    <a:schemeClr val="bg2"/>
                  </a:solidFill>
                </a:rPr>
                <a:t> and </a:t>
              </a:r>
              <a:r>
                <a:rPr lang="hu-HU" sz="1000" b="1" kern="0" dirty="0" err="1">
                  <a:solidFill>
                    <a:schemeClr val="bg2"/>
                  </a:solidFill>
                </a:rPr>
                <a:t>the</a:t>
              </a:r>
              <a:r>
                <a:rPr lang="hu-HU" sz="1000" b="1" kern="0" dirty="0">
                  <a:solidFill>
                    <a:schemeClr val="bg2"/>
                  </a:solidFill>
                </a:rPr>
                <a:t> </a:t>
              </a:r>
              <a:r>
                <a:rPr lang="hu-HU" sz="1000" b="1" kern="0" dirty="0" err="1">
                  <a:solidFill>
                    <a:schemeClr val="bg2"/>
                  </a:solidFill>
                </a:rPr>
                <a:t>core</a:t>
              </a:r>
              <a:r>
                <a:rPr lang="hu-HU" sz="1000" b="1" kern="0" dirty="0">
                  <a:solidFill>
                    <a:schemeClr val="bg2"/>
                  </a:solidFill>
                </a:rPr>
                <a:t> </a:t>
              </a:r>
              <a:r>
                <a:rPr lang="hu-HU" sz="1000" b="1" kern="0" dirty="0" err="1">
                  <a:solidFill>
                    <a:schemeClr val="bg2"/>
                  </a:solidFill>
                </a:rPr>
                <a:t>differs</a:t>
              </a:r>
              <a:r>
                <a:rPr lang="hu-HU" sz="1000" b="1" kern="0" dirty="0">
                  <a:solidFill>
                    <a:schemeClr val="bg2"/>
                  </a:solidFill>
                </a:rPr>
                <a:t> </a:t>
              </a:r>
              <a:r>
                <a:rPr lang="hu-HU" sz="1000" b="1" kern="0" dirty="0" err="1">
                  <a:solidFill>
                    <a:schemeClr val="bg2"/>
                  </a:solidFill>
                </a:rPr>
                <a:t>significantly</a:t>
              </a:r>
              <a:r>
                <a:rPr lang="hu-HU" sz="1000" b="1" kern="0" dirty="0">
                  <a:solidFill>
                    <a:schemeClr val="bg2"/>
                  </a:solidFill>
                </a:rPr>
                <a:t>.</a:t>
              </a:r>
              <a:endParaRPr kumimoji="0" lang="hu-HU" sz="1000" b="1" i="0" u="none" strike="noStrike" kern="0" cap="none" spc="0" normalizeH="0" baseline="0" noProof="0" dirty="0">
                <a:ln>
                  <a:noFill/>
                </a:ln>
                <a:solidFill>
                  <a:schemeClr val="bg2"/>
                </a:solidFill>
                <a:effectLst/>
                <a:uLnTx/>
                <a:uFillTx/>
              </a:endParaRPr>
            </a:p>
          </p:txBody>
        </p:sp>
      </p:grpSp>
      <p:grpSp>
        <p:nvGrpSpPr>
          <p:cNvPr id="19" name="Group 6">
            <a:extLst>
              <a:ext uri="{FF2B5EF4-FFF2-40B4-BE49-F238E27FC236}">
                <a16:creationId xmlns:a16="http://schemas.microsoft.com/office/drawing/2014/main" id="{4B563103-B627-D8F2-6990-D782DE112F93}"/>
              </a:ext>
            </a:extLst>
          </p:cNvPr>
          <p:cNvGrpSpPr/>
          <p:nvPr/>
        </p:nvGrpSpPr>
        <p:grpSpPr>
          <a:xfrm>
            <a:off x="600077" y="3851485"/>
            <a:ext cx="11149011" cy="576724"/>
            <a:chOff x="-2400555" y="4641480"/>
            <a:chExt cx="12526881" cy="648000"/>
          </a:xfrm>
        </p:grpSpPr>
        <p:sp>
          <p:nvSpPr>
            <p:cNvPr id="20" name="Content Placeholder 16">
              <a:extLst>
                <a:ext uri="{FF2B5EF4-FFF2-40B4-BE49-F238E27FC236}">
                  <a16:creationId xmlns:a16="http://schemas.microsoft.com/office/drawing/2014/main" id="{514F94F2-2D0D-D315-57D1-65DCE23B92F0}"/>
                </a:ext>
              </a:extLst>
            </p:cNvPr>
            <p:cNvSpPr txBox="1">
              <a:spLocks/>
            </p:cNvSpPr>
            <p:nvPr/>
          </p:nvSpPr>
          <p:spPr bwMode="auto">
            <a:xfrm>
              <a:off x="1885341" y="4785480"/>
              <a:ext cx="8240985" cy="360000"/>
            </a:xfrm>
            <a:prstGeom prst="rect">
              <a:avLst/>
            </a:prstGeom>
            <a:solidFill>
              <a:srgbClr val="F0B323"/>
            </a:solidFill>
            <a:ln w="0">
              <a:noFill/>
              <a:miter lim="800000"/>
              <a:headEnd/>
              <a:tailEnd/>
            </a:ln>
          </p:spPr>
          <p:txBody>
            <a:bodyPr lIns="61568" tIns="61568" rIns="61568" bIns="30783" anchor="t"/>
            <a:lstStyle/>
            <a:p>
              <a:pPr marL="0" marR="0" lvl="1" indent="0" defTabSz="891697" eaLnBrk="1" fontAlgn="base" latinLnBrk="0" hangingPunct="1">
                <a:lnSpc>
                  <a:spcPct val="100000"/>
                </a:lnSpc>
                <a:spcBef>
                  <a:spcPct val="0"/>
                </a:spcBef>
                <a:spcAft>
                  <a:spcPts val="85"/>
                </a:spcAft>
                <a:buClrTx/>
                <a:buSzTx/>
                <a:buFontTx/>
                <a:buNone/>
                <a:tabLst/>
                <a:defRPr/>
              </a:pPr>
              <a:endParaRPr kumimoji="0" lang="en-GB" sz="855" b="0" i="0" u="none" strike="noStrike" kern="0" cap="none" spc="0" normalizeH="0" baseline="0" noProof="0">
                <a:ln>
                  <a:noFill/>
                </a:ln>
                <a:solidFill>
                  <a:srgbClr val="000000"/>
                </a:solidFill>
                <a:effectLst/>
                <a:uLnTx/>
                <a:uFillTx/>
              </a:endParaRPr>
            </a:p>
          </p:txBody>
        </p:sp>
        <p:sp>
          <p:nvSpPr>
            <p:cNvPr id="21" name="Content Placeholder 16">
              <a:extLst>
                <a:ext uri="{FF2B5EF4-FFF2-40B4-BE49-F238E27FC236}">
                  <a16:creationId xmlns:a16="http://schemas.microsoft.com/office/drawing/2014/main" id="{5F58008D-0DA0-A3F9-D979-A73E4E56B0FC}"/>
                </a:ext>
              </a:extLst>
            </p:cNvPr>
            <p:cNvSpPr txBox="1">
              <a:spLocks/>
            </p:cNvSpPr>
            <p:nvPr/>
          </p:nvSpPr>
          <p:spPr bwMode="auto">
            <a:xfrm>
              <a:off x="-2400555" y="4641480"/>
              <a:ext cx="4044912" cy="648000"/>
            </a:xfrm>
            <a:prstGeom prst="rect">
              <a:avLst/>
            </a:prstGeom>
            <a:solidFill>
              <a:schemeClr val="tx1"/>
            </a:solidFill>
            <a:ln w="0">
              <a:noFill/>
              <a:miter lim="800000"/>
              <a:headEnd/>
              <a:tailEnd/>
            </a:ln>
          </p:spPr>
          <p:txBody>
            <a:bodyPr lIns="246271" tIns="30783" rIns="61568" bIns="30783" anchor="ctr"/>
            <a:lstStyle/>
            <a:p>
              <a:pPr marL="0" marR="0" lvl="1" indent="0" defTabSz="891697" eaLnBrk="1" fontAlgn="base" latinLnBrk="0" hangingPunct="1">
                <a:lnSpc>
                  <a:spcPct val="100000"/>
                </a:lnSpc>
                <a:spcBef>
                  <a:spcPct val="0"/>
                </a:spcBef>
                <a:spcAft>
                  <a:spcPts val="85"/>
                </a:spcAft>
                <a:buClrTx/>
                <a:buSzTx/>
                <a:buFontTx/>
                <a:buNone/>
                <a:tabLst/>
                <a:defRPr/>
              </a:pPr>
              <a:r>
                <a:rPr kumimoji="0" lang="hu-HU" sz="1000" b="1" i="0" u="none" strike="noStrike" kern="0" cap="none" spc="0" normalizeH="0" baseline="0" noProof="0" dirty="0" err="1">
                  <a:ln>
                    <a:noFill/>
                  </a:ln>
                  <a:solidFill>
                    <a:schemeClr val="bg2"/>
                  </a:solidFill>
                  <a:effectLst/>
                  <a:uLnTx/>
                  <a:uFillTx/>
                </a:rPr>
                <a:t>Stress</a:t>
              </a:r>
              <a:r>
                <a:rPr lang="hu-HU" sz="1000" b="1" kern="0" dirty="0">
                  <a:solidFill>
                    <a:schemeClr val="bg2"/>
                  </a:solidFill>
                </a:rPr>
                <a:t>-</a:t>
              </a:r>
              <a:r>
                <a:rPr lang="hu-HU" sz="1000" b="1" kern="0" dirty="0" err="1">
                  <a:solidFill>
                    <a:schemeClr val="bg2"/>
                  </a:solidFill>
                </a:rPr>
                <a:t>strain</a:t>
              </a:r>
              <a:r>
                <a:rPr lang="hu-HU" sz="1000" b="1" kern="0" dirty="0">
                  <a:solidFill>
                    <a:schemeClr val="bg2"/>
                  </a:solidFill>
                </a:rPr>
                <a:t> </a:t>
              </a:r>
              <a:r>
                <a:rPr lang="hu-HU" sz="1000" b="1" kern="0" dirty="0" err="1">
                  <a:solidFill>
                    <a:schemeClr val="bg2"/>
                  </a:solidFill>
                </a:rPr>
                <a:t>curve</a:t>
              </a:r>
              <a:r>
                <a:rPr lang="hu-HU" sz="1000" b="1" kern="0" dirty="0">
                  <a:solidFill>
                    <a:schemeClr val="bg2"/>
                  </a:solidFill>
                </a:rPr>
                <a:t>. </a:t>
              </a:r>
              <a:r>
                <a:rPr lang="hu-HU" sz="1000" b="1" kern="0" dirty="0" err="1">
                  <a:solidFill>
                    <a:schemeClr val="bg2"/>
                  </a:solidFill>
                </a:rPr>
                <a:t>Modeling</a:t>
              </a:r>
              <a:r>
                <a:rPr lang="hu-HU" sz="1000" b="1" kern="0" dirty="0">
                  <a:solidFill>
                    <a:schemeClr val="bg2"/>
                  </a:solidFill>
                </a:rPr>
                <a:t> of </a:t>
              </a:r>
              <a:r>
                <a:rPr lang="hu-HU" sz="1000" b="1" kern="0" dirty="0" err="1">
                  <a:solidFill>
                    <a:schemeClr val="bg2"/>
                  </a:solidFill>
                </a:rPr>
                <a:t>the</a:t>
              </a:r>
              <a:r>
                <a:rPr lang="hu-HU" sz="1000" b="1" kern="0" dirty="0">
                  <a:solidFill>
                    <a:schemeClr val="bg2"/>
                  </a:solidFill>
                </a:rPr>
                <a:t> modulus of </a:t>
              </a:r>
              <a:r>
                <a:rPr lang="hu-HU" sz="1000" b="1" kern="0" dirty="0" err="1">
                  <a:solidFill>
                    <a:schemeClr val="bg2"/>
                  </a:solidFill>
                </a:rPr>
                <a:t>elasticity</a:t>
              </a:r>
              <a:r>
                <a:rPr lang="hu-HU" sz="1000" b="1" kern="0" dirty="0">
                  <a:solidFill>
                    <a:schemeClr val="bg2"/>
                  </a:solidFill>
                </a:rPr>
                <a:t>.</a:t>
              </a:r>
              <a:endParaRPr kumimoji="0" lang="hu-HU" sz="1000" b="1" i="0" u="none" strike="noStrike" kern="0" cap="none" spc="0" normalizeH="0" baseline="0" noProof="0" dirty="0">
                <a:ln>
                  <a:noFill/>
                </a:ln>
                <a:solidFill>
                  <a:schemeClr val="bg2"/>
                </a:solidFill>
                <a:effectLst/>
                <a:uLnTx/>
                <a:uFillTx/>
              </a:endParaRPr>
            </a:p>
          </p:txBody>
        </p:sp>
      </p:grpSp>
      <p:grpSp>
        <p:nvGrpSpPr>
          <p:cNvPr id="22" name="Group 5">
            <a:extLst>
              <a:ext uri="{FF2B5EF4-FFF2-40B4-BE49-F238E27FC236}">
                <a16:creationId xmlns:a16="http://schemas.microsoft.com/office/drawing/2014/main" id="{B13B8EEE-6AFE-F905-366E-7A1F208D4A2C}"/>
              </a:ext>
            </a:extLst>
          </p:cNvPr>
          <p:cNvGrpSpPr/>
          <p:nvPr/>
        </p:nvGrpSpPr>
        <p:grpSpPr>
          <a:xfrm>
            <a:off x="600077" y="4550355"/>
            <a:ext cx="11149011" cy="576724"/>
            <a:chOff x="-2400555" y="5436887"/>
            <a:chExt cx="12526881" cy="648000"/>
          </a:xfrm>
        </p:grpSpPr>
        <p:sp>
          <p:nvSpPr>
            <p:cNvPr id="23" name="Content Placeholder 16">
              <a:extLst>
                <a:ext uri="{FF2B5EF4-FFF2-40B4-BE49-F238E27FC236}">
                  <a16:creationId xmlns:a16="http://schemas.microsoft.com/office/drawing/2014/main" id="{6A7C48EC-836A-44FC-FE57-E81803207A89}"/>
                </a:ext>
              </a:extLst>
            </p:cNvPr>
            <p:cNvSpPr txBox="1">
              <a:spLocks/>
            </p:cNvSpPr>
            <p:nvPr/>
          </p:nvSpPr>
          <p:spPr bwMode="auto">
            <a:xfrm>
              <a:off x="1885341" y="5580887"/>
              <a:ext cx="8240985" cy="360000"/>
            </a:xfrm>
            <a:prstGeom prst="rect">
              <a:avLst/>
            </a:prstGeom>
            <a:solidFill>
              <a:srgbClr val="F0B323"/>
            </a:solidFill>
            <a:ln w="0">
              <a:noFill/>
              <a:miter lim="800000"/>
              <a:headEnd/>
              <a:tailEnd/>
            </a:ln>
          </p:spPr>
          <p:txBody>
            <a:bodyPr lIns="61568" tIns="61568" rIns="61568" bIns="30783" anchor="t"/>
            <a:lstStyle/>
            <a:p>
              <a:pPr marL="0" marR="0" lvl="1" indent="0" defTabSz="891697" eaLnBrk="1" fontAlgn="base" latinLnBrk="0" hangingPunct="1">
                <a:lnSpc>
                  <a:spcPct val="100000"/>
                </a:lnSpc>
                <a:spcBef>
                  <a:spcPct val="0"/>
                </a:spcBef>
                <a:spcAft>
                  <a:spcPts val="85"/>
                </a:spcAft>
                <a:buClrTx/>
                <a:buSzTx/>
                <a:buFontTx/>
                <a:buNone/>
                <a:tabLst/>
                <a:defRPr/>
              </a:pPr>
              <a:endParaRPr kumimoji="0" lang="en-GB" sz="855" b="0" i="0" u="none" strike="noStrike" kern="0" cap="none" spc="0" normalizeH="0" baseline="0" noProof="0">
                <a:ln>
                  <a:noFill/>
                </a:ln>
                <a:solidFill>
                  <a:srgbClr val="000000"/>
                </a:solidFill>
                <a:effectLst/>
                <a:uLnTx/>
                <a:uFillTx/>
              </a:endParaRPr>
            </a:p>
          </p:txBody>
        </p:sp>
        <p:sp>
          <p:nvSpPr>
            <p:cNvPr id="24" name="Content Placeholder 16">
              <a:extLst>
                <a:ext uri="{FF2B5EF4-FFF2-40B4-BE49-F238E27FC236}">
                  <a16:creationId xmlns:a16="http://schemas.microsoft.com/office/drawing/2014/main" id="{FBA6C18D-46C0-A618-AADA-DA8DC0A2888B}"/>
                </a:ext>
              </a:extLst>
            </p:cNvPr>
            <p:cNvSpPr txBox="1">
              <a:spLocks/>
            </p:cNvSpPr>
            <p:nvPr/>
          </p:nvSpPr>
          <p:spPr bwMode="auto">
            <a:xfrm>
              <a:off x="-2400555" y="5436887"/>
              <a:ext cx="4044912" cy="648000"/>
            </a:xfrm>
            <a:prstGeom prst="rect">
              <a:avLst/>
            </a:prstGeom>
            <a:solidFill>
              <a:schemeClr val="tx1"/>
            </a:solidFill>
            <a:ln w="0">
              <a:noFill/>
              <a:miter lim="800000"/>
              <a:headEnd/>
              <a:tailEnd/>
            </a:ln>
          </p:spPr>
          <p:txBody>
            <a:bodyPr lIns="246271" tIns="30783" rIns="61568" bIns="30783" anchor="ctr"/>
            <a:lstStyle/>
            <a:p>
              <a:pPr marL="0" marR="0" lvl="1" indent="0" defTabSz="891697" eaLnBrk="1" fontAlgn="base" latinLnBrk="0" hangingPunct="1">
                <a:lnSpc>
                  <a:spcPct val="100000"/>
                </a:lnSpc>
                <a:spcBef>
                  <a:spcPct val="0"/>
                </a:spcBef>
                <a:spcAft>
                  <a:spcPts val="85"/>
                </a:spcAft>
                <a:buClrTx/>
                <a:buSzTx/>
                <a:buFontTx/>
                <a:buNone/>
                <a:tabLst/>
                <a:defRPr/>
              </a:pPr>
              <a:r>
                <a:rPr kumimoji="0" lang="hu-HU" sz="1000" b="1" i="0" u="none" strike="noStrike" kern="0" cap="none" spc="0" normalizeH="0" baseline="0" noProof="0" dirty="0">
                  <a:ln>
                    <a:noFill/>
                  </a:ln>
                  <a:solidFill>
                    <a:schemeClr val="bg2"/>
                  </a:solidFill>
                  <a:effectLst/>
                  <a:uLnTx/>
                  <a:uFillTx/>
                </a:rPr>
                <a:t>Maximum </a:t>
              </a:r>
              <a:r>
                <a:rPr kumimoji="0" lang="hu-HU" sz="1000" b="1" i="0" u="none" strike="noStrike" kern="0" cap="none" spc="0" normalizeH="0" baseline="0" noProof="0" dirty="0" err="1">
                  <a:ln>
                    <a:noFill/>
                  </a:ln>
                  <a:solidFill>
                    <a:schemeClr val="bg2"/>
                  </a:solidFill>
                  <a:effectLst/>
                  <a:uLnTx/>
                  <a:uFillTx/>
                </a:rPr>
                <a:t>allowable</a:t>
              </a:r>
              <a:r>
                <a:rPr kumimoji="0" lang="hu-HU" sz="1000" b="1" i="0" u="none" strike="noStrike" kern="0" cap="none" spc="0" normalizeH="0" baseline="0" noProof="0" dirty="0">
                  <a:ln>
                    <a:noFill/>
                  </a:ln>
                  <a:solidFill>
                    <a:schemeClr val="bg2"/>
                  </a:solidFill>
                  <a:effectLst/>
                  <a:uLnTx/>
                  <a:uFillTx/>
                </a:rPr>
                <a:t> </a:t>
              </a:r>
              <a:r>
                <a:rPr kumimoji="0" lang="hu-HU" sz="1000" b="1" i="0" u="none" strike="noStrike" kern="0" cap="none" spc="0" normalizeH="0" baseline="0" noProof="0" dirty="0" err="1">
                  <a:ln>
                    <a:noFill/>
                  </a:ln>
                  <a:solidFill>
                    <a:schemeClr val="bg2"/>
                  </a:solidFill>
                  <a:effectLst/>
                  <a:uLnTx/>
                  <a:uFillTx/>
                </a:rPr>
                <a:t>operating</a:t>
              </a:r>
              <a:r>
                <a:rPr kumimoji="0" lang="hu-HU" sz="1000" b="1" i="0" u="none" strike="noStrike" kern="0" cap="none" spc="0" normalizeH="0" baseline="0" noProof="0" dirty="0">
                  <a:ln>
                    <a:noFill/>
                  </a:ln>
                  <a:solidFill>
                    <a:schemeClr val="bg2"/>
                  </a:solidFill>
                  <a:effectLst/>
                  <a:uLnTx/>
                  <a:uFillTx/>
                </a:rPr>
                <a:t> </a:t>
              </a:r>
              <a:r>
                <a:rPr kumimoji="0" lang="hu-HU" sz="1000" b="1" i="0" u="none" strike="noStrike" kern="0" cap="none" spc="0" normalizeH="0" baseline="0" noProof="0" dirty="0" err="1">
                  <a:ln>
                    <a:noFill/>
                  </a:ln>
                  <a:solidFill>
                    <a:schemeClr val="bg2"/>
                  </a:solidFill>
                  <a:effectLst/>
                  <a:uLnTx/>
                  <a:uFillTx/>
                </a:rPr>
                <a:t>temperature</a:t>
              </a:r>
              <a:r>
                <a:rPr kumimoji="0" lang="hu-HU" sz="1000" b="1" i="0" u="none" strike="noStrike" kern="0" cap="none" spc="0" normalizeH="0" baseline="0" noProof="0" dirty="0">
                  <a:ln>
                    <a:noFill/>
                  </a:ln>
                  <a:solidFill>
                    <a:schemeClr val="bg2"/>
                  </a:solidFill>
                  <a:effectLst/>
                  <a:uLnTx/>
                  <a:uFillTx/>
                </a:rPr>
                <a:t>.</a:t>
              </a:r>
            </a:p>
          </p:txBody>
        </p:sp>
      </p:grpSp>
      <p:sp>
        <p:nvSpPr>
          <p:cNvPr id="25" name="Oval 11">
            <a:extLst>
              <a:ext uri="{FF2B5EF4-FFF2-40B4-BE49-F238E27FC236}">
                <a16:creationId xmlns:a16="http://schemas.microsoft.com/office/drawing/2014/main" id="{777216B3-4B7D-7947-F38C-3BF70CBD2827}"/>
              </a:ext>
            </a:extLst>
          </p:cNvPr>
          <p:cNvSpPr/>
          <p:nvPr/>
        </p:nvSpPr>
        <p:spPr bwMode="ltGray">
          <a:xfrm>
            <a:off x="442913" y="1897614"/>
            <a:ext cx="324000" cy="324000"/>
          </a:xfrm>
          <a:prstGeom prst="ellipse">
            <a:avLst/>
          </a:prstGeom>
          <a:solidFill>
            <a:srgbClr val="F0B323"/>
          </a:solidFill>
          <a:ln w="3175"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chemeClr val="bg2"/>
                </a:solidFill>
                <a:effectLst/>
                <a:uLnTx/>
                <a:uFillTx/>
                <a:ea typeface="+mn-ea"/>
                <a:cs typeface="+mn-cs"/>
              </a:rPr>
              <a:t>1</a:t>
            </a:r>
          </a:p>
        </p:txBody>
      </p:sp>
      <p:sp>
        <p:nvSpPr>
          <p:cNvPr id="26" name="Oval 76">
            <a:extLst>
              <a:ext uri="{FF2B5EF4-FFF2-40B4-BE49-F238E27FC236}">
                <a16:creationId xmlns:a16="http://schemas.microsoft.com/office/drawing/2014/main" id="{9C0B4734-7834-5C4F-A205-92B9390290A3}"/>
              </a:ext>
            </a:extLst>
          </p:cNvPr>
          <p:cNvSpPr/>
          <p:nvPr/>
        </p:nvSpPr>
        <p:spPr bwMode="ltGray">
          <a:xfrm>
            <a:off x="442913" y="2587865"/>
            <a:ext cx="324000" cy="324000"/>
          </a:xfrm>
          <a:prstGeom prst="ellipse">
            <a:avLst/>
          </a:prstGeom>
          <a:solidFill>
            <a:srgbClr val="F0B323"/>
          </a:solidFill>
          <a:ln w="3175"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chemeClr val="bg2"/>
                </a:solidFill>
                <a:effectLst/>
                <a:uLnTx/>
                <a:uFillTx/>
                <a:ea typeface="+mn-ea"/>
                <a:cs typeface="+mn-cs"/>
              </a:rPr>
              <a:t>2</a:t>
            </a:r>
          </a:p>
        </p:txBody>
      </p:sp>
      <p:sp>
        <p:nvSpPr>
          <p:cNvPr id="27" name="Oval 77">
            <a:extLst>
              <a:ext uri="{FF2B5EF4-FFF2-40B4-BE49-F238E27FC236}">
                <a16:creationId xmlns:a16="http://schemas.microsoft.com/office/drawing/2014/main" id="{D7ED11F7-C019-EE85-1555-1EB696E54920}"/>
              </a:ext>
            </a:extLst>
          </p:cNvPr>
          <p:cNvSpPr/>
          <p:nvPr/>
        </p:nvSpPr>
        <p:spPr bwMode="ltGray">
          <a:xfrm>
            <a:off x="442913" y="3277553"/>
            <a:ext cx="324000" cy="324000"/>
          </a:xfrm>
          <a:prstGeom prst="ellipse">
            <a:avLst/>
          </a:prstGeom>
          <a:solidFill>
            <a:srgbClr val="F0B323"/>
          </a:solidFill>
          <a:ln w="3175"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chemeClr val="bg2"/>
                </a:solidFill>
                <a:effectLst/>
                <a:uLnTx/>
                <a:uFillTx/>
                <a:ea typeface="+mn-ea"/>
                <a:cs typeface="+mn-cs"/>
              </a:rPr>
              <a:t>3</a:t>
            </a:r>
          </a:p>
        </p:txBody>
      </p:sp>
      <p:sp>
        <p:nvSpPr>
          <p:cNvPr id="28" name="Oval 78">
            <a:extLst>
              <a:ext uri="{FF2B5EF4-FFF2-40B4-BE49-F238E27FC236}">
                <a16:creationId xmlns:a16="http://schemas.microsoft.com/office/drawing/2014/main" id="{336BA5F6-5628-232A-8F99-3EB296F1DBA9}"/>
              </a:ext>
            </a:extLst>
          </p:cNvPr>
          <p:cNvSpPr/>
          <p:nvPr/>
        </p:nvSpPr>
        <p:spPr bwMode="ltGray">
          <a:xfrm>
            <a:off x="442913" y="3979628"/>
            <a:ext cx="324000" cy="324000"/>
          </a:xfrm>
          <a:prstGeom prst="ellipse">
            <a:avLst/>
          </a:prstGeom>
          <a:solidFill>
            <a:srgbClr val="F0B323"/>
          </a:solidFill>
          <a:ln w="3175"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chemeClr val="bg2"/>
                </a:solidFill>
                <a:effectLst/>
                <a:uLnTx/>
                <a:uFillTx/>
                <a:ea typeface="+mn-ea"/>
                <a:cs typeface="+mn-cs"/>
              </a:rPr>
              <a:t>4</a:t>
            </a:r>
          </a:p>
        </p:txBody>
      </p:sp>
      <p:sp>
        <p:nvSpPr>
          <p:cNvPr id="29" name="Oval 79">
            <a:extLst>
              <a:ext uri="{FF2B5EF4-FFF2-40B4-BE49-F238E27FC236}">
                <a16:creationId xmlns:a16="http://schemas.microsoft.com/office/drawing/2014/main" id="{592074DE-FBCA-7D5F-2636-CDB4600D5644}"/>
              </a:ext>
            </a:extLst>
          </p:cNvPr>
          <p:cNvSpPr/>
          <p:nvPr/>
        </p:nvSpPr>
        <p:spPr bwMode="ltGray">
          <a:xfrm>
            <a:off x="442913" y="4678497"/>
            <a:ext cx="324000" cy="324000"/>
          </a:xfrm>
          <a:prstGeom prst="ellipse">
            <a:avLst/>
          </a:prstGeom>
          <a:solidFill>
            <a:srgbClr val="F0B323"/>
          </a:solidFill>
          <a:ln w="3175"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chemeClr val="bg2"/>
                </a:solidFill>
                <a:effectLst/>
                <a:uLnTx/>
                <a:uFillTx/>
                <a:ea typeface="+mn-ea"/>
                <a:cs typeface="+mn-cs"/>
              </a:rPr>
              <a:t>5</a:t>
            </a:r>
          </a:p>
        </p:txBody>
      </p:sp>
      <p:sp>
        <p:nvSpPr>
          <p:cNvPr id="30" name="Content Placeholder 16">
            <a:extLst>
              <a:ext uri="{FF2B5EF4-FFF2-40B4-BE49-F238E27FC236}">
                <a16:creationId xmlns:a16="http://schemas.microsoft.com/office/drawing/2014/main" id="{A1816CE6-D7CD-C854-3C47-88072148F834}"/>
              </a:ext>
            </a:extLst>
          </p:cNvPr>
          <p:cNvSpPr txBox="1">
            <a:spLocks/>
          </p:cNvSpPr>
          <p:nvPr/>
        </p:nvSpPr>
        <p:spPr bwMode="auto">
          <a:xfrm>
            <a:off x="6157513" y="1897631"/>
            <a:ext cx="1064872" cy="320402"/>
          </a:xfrm>
          <a:prstGeom prst="rect">
            <a:avLst/>
          </a:prstGeom>
          <a:noFill/>
          <a:ln w="0">
            <a:noFill/>
            <a:miter lim="800000"/>
            <a:headEnd/>
            <a:tailEnd/>
          </a:ln>
        </p:spPr>
        <p:txBody>
          <a:bodyPr lIns="30783" tIns="30783" rIns="30783" bIns="30783" anchor="ctr"/>
          <a:lstStyle/>
          <a:p>
            <a:pPr marL="0" marR="0" lvl="1" indent="0" algn="ctr" defTabSz="891697" eaLnBrk="1" fontAlgn="base" latinLnBrk="0" hangingPunct="1">
              <a:lnSpc>
                <a:spcPct val="100000"/>
              </a:lnSpc>
              <a:spcBef>
                <a:spcPct val="0"/>
              </a:spcBef>
              <a:spcAft>
                <a:spcPts val="85"/>
              </a:spcAft>
              <a:buClrTx/>
              <a:buSzTx/>
              <a:buFontTx/>
              <a:buNone/>
              <a:tabLst/>
              <a:defRPr/>
            </a:pPr>
            <a:r>
              <a:rPr lang="hu-HU" sz="1000" b="1" kern="0" dirty="0">
                <a:solidFill>
                  <a:schemeClr val="bg2"/>
                </a:solidFill>
              </a:rPr>
              <a:t>Non-</a:t>
            </a:r>
            <a:r>
              <a:rPr lang="hu-HU" sz="1000" b="1" kern="0" dirty="0" err="1">
                <a:solidFill>
                  <a:schemeClr val="bg2"/>
                </a:solidFill>
              </a:rPr>
              <a:t>Linear</a:t>
            </a:r>
            <a:endParaRPr kumimoji="0" lang="en-GB" sz="1000" b="1" i="0" u="none" strike="noStrike" kern="0" cap="none" spc="0" normalizeH="0" baseline="0" noProof="0" dirty="0">
              <a:ln>
                <a:noFill/>
              </a:ln>
              <a:solidFill>
                <a:schemeClr val="bg2"/>
              </a:solidFill>
              <a:effectLst/>
              <a:uLnTx/>
              <a:uFillTx/>
            </a:endParaRPr>
          </a:p>
        </p:txBody>
      </p:sp>
      <p:sp>
        <p:nvSpPr>
          <p:cNvPr id="31" name="Content Placeholder 16">
            <a:extLst>
              <a:ext uri="{FF2B5EF4-FFF2-40B4-BE49-F238E27FC236}">
                <a16:creationId xmlns:a16="http://schemas.microsoft.com/office/drawing/2014/main" id="{915C5CBF-AE67-506E-805C-F476D08277F9}"/>
              </a:ext>
            </a:extLst>
          </p:cNvPr>
          <p:cNvSpPr txBox="1">
            <a:spLocks/>
          </p:cNvSpPr>
          <p:nvPr/>
        </p:nvSpPr>
        <p:spPr bwMode="auto">
          <a:xfrm>
            <a:off x="6157513" y="2587882"/>
            <a:ext cx="1064872" cy="320402"/>
          </a:xfrm>
          <a:prstGeom prst="rect">
            <a:avLst/>
          </a:prstGeom>
          <a:noFill/>
          <a:ln w="0">
            <a:noFill/>
            <a:miter lim="800000"/>
            <a:headEnd/>
            <a:tailEnd/>
          </a:ln>
        </p:spPr>
        <p:txBody>
          <a:bodyPr lIns="30783" tIns="30783" rIns="30783" bIns="30783" anchor="ctr"/>
          <a:lstStyle/>
          <a:p>
            <a:pPr marL="0" marR="0" lvl="1" indent="0" algn="ctr" defTabSz="891697" eaLnBrk="1" fontAlgn="base" latinLnBrk="0" hangingPunct="1">
              <a:lnSpc>
                <a:spcPct val="100000"/>
              </a:lnSpc>
              <a:spcBef>
                <a:spcPct val="0"/>
              </a:spcBef>
              <a:spcAft>
                <a:spcPts val="85"/>
              </a:spcAft>
              <a:buClrTx/>
              <a:buSzTx/>
              <a:buFontTx/>
              <a:buNone/>
              <a:tabLst/>
              <a:defRPr/>
            </a:pPr>
            <a:r>
              <a:rPr kumimoji="0" lang="hu-HU" sz="1000" b="1" i="0" u="none" strike="noStrike" kern="0" cap="none" spc="0" normalizeH="0" baseline="0" noProof="0" dirty="0" err="1">
                <a:ln>
                  <a:noFill/>
                </a:ln>
                <a:solidFill>
                  <a:schemeClr val="bg2"/>
                </a:solidFill>
                <a:effectLst/>
                <a:uLnTx/>
                <a:uFillTx/>
              </a:rPr>
              <a:t>Ruling</a:t>
            </a:r>
            <a:r>
              <a:rPr lang="hu-HU" sz="1000" b="1" kern="0" dirty="0">
                <a:solidFill>
                  <a:schemeClr val="bg2"/>
                </a:solidFill>
              </a:rPr>
              <a:t> </a:t>
            </a:r>
            <a:r>
              <a:rPr lang="hu-HU" sz="1000" b="1" kern="0" dirty="0" err="1">
                <a:solidFill>
                  <a:schemeClr val="bg2"/>
                </a:solidFill>
              </a:rPr>
              <a:t>span</a:t>
            </a:r>
            <a:endParaRPr kumimoji="0" lang="en-GB" sz="1000" b="1" i="0" u="none" strike="noStrike" kern="0" cap="none" spc="0" normalizeH="0" baseline="0" noProof="0" dirty="0">
              <a:ln>
                <a:noFill/>
              </a:ln>
              <a:solidFill>
                <a:schemeClr val="bg2"/>
              </a:solidFill>
              <a:effectLst/>
              <a:uLnTx/>
              <a:uFillTx/>
            </a:endParaRPr>
          </a:p>
        </p:txBody>
      </p:sp>
      <p:sp>
        <p:nvSpPr>
          <p:cNvPr id="33" name="Content Placeholder 16">
            <a:extLst>
              <a:ext uri="{FF2B5EF4-FFF2-40B4-BE49-F238E27FC236}">
                <a16:creationId xmlns:a16="http://schemas.microsoft.com/office/drawing/2014/main" id="{26C71616-146E-D741-7ED7-7895647EC693}"/>
              </a:ext>
            </a:extLst>
          </p:cNvPr>
          <p:cNvSpPr txBox="1">
            <a:spLocks/>
          </p:cNvSpPr>
          <p:nvPr/>
        </p:nvSpPr>
        <p:spPr bwMode="auto">
          <a:xfrm>
            <a:off x="6157513" y="3979644"/>
            <a:ext cx="1064872" cy="320402"/>
          </a:xfrm>
          <a:prstGeom prst="rect">
            <a:avLst/>
          </a:prstGeom>
          <a:noFill/>
          <a:ln w="0">
            <a:noFill/>
            <a:miter lim="800000"/>
            <a:headEnd/>
            <a:tailEnd/>
          </a:ln>
        </p:spPr>
        <p:txBody>
          <a:bodyPr lIns="30783" tIns="30783" rIns="30783" bIns="30783" anchor="ctr"/>
          <a:lstStyle/>
          <a:p>
            <a:pPr marL="0" marR="0" lvl="1" indent="0" algn="ctr" defTabSz="891697" eaLnBrk="1" fontAlgn="base" latinLnBrk="0" hangingPunct="1">
              <a:lnSpc>
                <a:spcPct val="100000"/>
              </a:lnSpc>
              <a:spcBef>
                <a:spcPct val="0"/>
              </a:spcBef>
              <a:spcAft>
                <a:spcPts val="85"/>
              </a:spcAft>
              <a:buClrTx/>
              <a:buSzTx/>
              <a:buFontTx/>
              <a:buNone/>
              <a:tabLst/>
              <a:defRPr/>
            </a:pPr>
            <a:r>
              <a:rPr kumimoji="0" lang="hu-HU" sz="1000" b="1" i="0" u="none" strike="noStrike" kern="0" cap="none" spc="0" normalizeH="0" baseline="0" noProof="0" dirty="0" err="1">
                <a:ln>
                  <a:noFill/>
                </a:ln>
                <a:solidFill>
                  <a:schemeClr val="bg2"/>
                </a:solidFill>
                <a:effectLst/>
                <a:uLnTx/>
                <a:uFillTx/>
              </a:rPr>
              <a:t>Polynomial</a:t>
            </a:r>
            <a:endParaRPr kumimoji="0" lang="en-GB" sz="1000" b="1" i="0" u="none" strike="noStrike" kern="0" cap="none" spc="0" normalizeH="0" baseline="0" noProof="0" dirty="0">
              <a:ln>
                <a:noFill/>
              </a:ln>
              <a:solidFill>
                <a:schemeClr val="bg2"/>
              </a:solidFill>
              <a:effectLst/>
              <a:uLnTx/>
              <a:uFillTx/>
            </a:endParaRPr>
          </a:p>
        </p:txBody>
      </p:sp>
      <p:sp>
        <p:nvSpPr>
          <p:cNvPr id="34" name="Content Placeholder 16">
            <a:extLst>
              <a:ext uri="{FF2B5EF4-FFF2-40B4-BE49-F238E27FC236}">
                <a16:creationId xmlns:a16="http://schemas.microsoft.com/office/drawing/2014/main" id="{9E3F25B3-2F23-7926-51E5-C8D8C54119D7}"/>
              </a:ext>
            </a:extLst>
          </p:cNvPr>
          <p:cNvSpPr txBox="1">
            <a:spLocks/>
          </p:cNvSpPr>
          <p:nvPr/>
        </p:nvSpPr>
        <p:spPr bwMode="auto">
          <a:xfrm>
            <a:off x="6157513" y="4678515"/>
            <a:ext cx="1064872" cy="320402"/>
          </a:xfrm>
          <a:prstGeom prst="rect">
            <a:avLst/>
          </a:prstGeom>
          <a:noFill/>
          <a:ln w="0">
            <a:noFill/>
            <a:miter lim="800000"/>
            <a:headEnd/>
            <a:tailEnd/>
          </a:ln>
        </p:spPr>
        <p:txBody>
          <a:bodyPr lIns="30783" tIns="30783" rIns="30783" bIns="30783" anchor="ctr"/>
          <a:lstStyle/>
          <a:p>
            <a:pPr marL="0" marR="0" lvl="1" indent="0" algn="ctr" defTabSz="891697" eaLnBrk="1" fontAlgn="base" latinLnBrk="0" hangingPunct="1">
              <a:lnSpc>
                <a:spcPct val="100000"/>
              </a:lnSpc>
              <a:spcBef>
                <a:spcPct val="0"/>
              </a:spcBef>
              <a:spcAft>
                <a:spcPts val="85"/>
              </a:spcAft>
              <a:buClrTx/>
              <a:buSzTx/>
              <a:buFontTx/>
              <a:buNone/>
              <a:tabLst/>
              <a:defRPr/>
            </a:pPr>
            <a:r>
              <a:rPr lang="hu-HU" sz="1000" b="1" kern="0" dirty="0">
                <a:solidFill>
                  <a:schemeClr val="bg2"/>
                </a:solidFill>
              </a:rPr>
              <a:t>180°C</a:t>
            </a:r>
            <a:endParaRPr kumimoji="0" lang="en-GB" sz="1000" b="1" i="0" u="none" strike="noStrike" kern="0" cap="none" spc="0" normalizeH="0" baseline="0" noProof="0" dirty="0">
              <a:ln>
                <a:noFill/>
              </a:ln>
              <a:solidFill>
                <a:schemeClr val="bg2"/>
              </a:solidFill>
              <a:effectLst/>
              <a:uLnTx/>
              <a:uFillTx/>
            </a:endParaRPr>
          </a:p>
        </p:txBody>
      </p:sp>
      <p:sp>
        <p:nvSpPr>
          <p:cNvPr id="60" name="Content Placeholder 16">
            <a:extLst>
              <a:ext uri="{FF2B5EF4-FFF2-40B4-BE49-F238E27FC236}">
                <a16:creationId xmlns:a16="http://schemas.microsoft.com/office/drawing/2014/main" id="{30431834-BDDD-70D5-E1B0-D169F739B1EB}"/>
              </a:ext>
            </a:extLst>
          </p:cNvPr>
          <p:cNvSpPr txBox="1">
            <a:spLocks/>
          </p:cNvSpPr>
          <p:nvPr/>
        </p:nvSpPr>
        <p:spPr bwMode="auto">
          <a:xfrm>
            <a:off x="4650668" y="1892582"/>
            <a:ext cx="1064872" cy="320402"/>
          </a:xfrm>
          <a:prstGeom prst="rect">
            <a:avLst/>
          </a:prstGeom>
          <a:noFill/>
          <a:ln w="0">
            <a:noFill/>
            <a:miter lim="800000"/>
            <a:headEnd/>
            <a:tailEnd/>
          </a:ln>
        </p:spPr>
        <p:txBody>
          <a:bodyPr lIns="30783" tIns="30783" rIns="30783" bIns="30783" anchor="ctr"/>
          <a:lstStyle/>
          <a:p>
            <a:pPr marL="0" marR="0" lvl="1" indent="0" algn="ctr" defTabSz="891697" eaLnBrk="1" fontAlgn="base" latinLnBrk="0" hangingPunct="1">
              <a:lnSpc>
                <a:spcPct val="100000"/>
              </a:lnSpc>
              <a:spcBef>
                <a:spcPct val="0"/>
              </a:spcBef>
              <a:spcAft>
                <a:spcPts val="85"/>
              </a:spcAft>
              <a:buClrTx/>
              <a:buSzTx/>
              <a:buFontTx/>
              <a:buNone/>
              <a:tabLst/>
              <a:defRPr/>
            </a:pPr>
            <a:r>
              <a:rPr kumimoji="0" lang="hu-HU" sz="1000" b="1" i="0" u="none" strike="noStrike" kern="0" cap="none" spc="0" normalizeH="0" baseline="0" noProof="0" dirty="0" err="1">
                <a:ln>
                  <a:noFill/>
                </a:ln>
                <a:solidFill>
                  <a:schemeClr val="bg2"/>
                </a:solidFill>
                <a:effectLst/>
                <a:uLnTx/>
                <a:uFillTx/>
              </a:rPr>
              <a:t>Linear</a:t>
            </a:r>
            <a:endParaRPr kumimoji="0" lang="en-GB" sz="1000" b="1" i="0" u="none" strike="noStrike" kern="0" cap="none" spc="0" normalizeH="0" baseline="0" noProof="0" dirty="0">
              <a:ln>
                <a:noFill/>
              </a:ln>
              <a:solidFill>
                <a:schemeClr val="bg2"/>
              </a:solidFill>
              <a:effectLst/>
              <a:uLnTx/>
              <a:uFillTx/>
            </a:endParaRPr>
          </a:p>
        </p:txBody>
      </p:sp>
      <p:sp>
        <p:nvSpPr>
          <p:cNvPr id="61" name="Content Placeholder 16">
            <a:extLst>
              <a:ext uri="{FF2B5EF4-FFF2-40B4-BE49-F238E27FC236}">
                <a16:creationId xmlns:a16="http://schemas.microsoft.com/office/drawing/2014/main" id="{34847122-32FF-F829-C18F-F85071872CD3}"/>
              </a:ext>
            </a:extLst>
          </p:cNvPr>
          <p:cNvSpPr txBox="1">
            <a:spLocks/>
          </p:cNvSpPr>
          <p:nvPr/>
        </p:nvSpPr>
        <p:spPr bwMode="auto">
          <a:xfrm>
            <a:off x="4650668" y="2582833"/>
            <a:ext cx="1064872" cy="320402"/>
          </a:xfrm>
          <a:prstGeom prst="rect">
            <a:avLst/>
          </a:prstGeom>
          <a:noFill/>
          <a:ln w="0">
            <a:noFill/>
            <a:miter lim="800000"/>
            <a:headEnd/>
            <a:tailEnd/>
          </a:ln>
        </p:spPr>
        <p:txBody>
          <a:bodyPr lIns="30783" tIns="30783" rIns="30783" bIns="30783" anchor="ctr"/>
          <a:lstStyle/>
          <a:p>
            <a:pPr marL="0" marR="0" lvl="1" indent="0" algn="ctr" defTabSz="891697" eaLnBrk="1" fontAlgn="base" latinLnBrk="0" hangingPunct="1">
              <a:lnSpc>
                <a:spcPct val="100000"/>
              </a:lnSpc>
              <a:spcBef>
                <a:spcPct val="0"/>
              </a:spcBef>
              <a:spcAft>
                <a:spcPts val="85"/>
              </a:spcAft>
              <a:buClrTx/>
              <a:buSzTx/>
              <a:buFontTx/>
              <a:buNone/>
              <a:tabLst/>
              <a:defRPr/>
            </a:pPr>
            <a:r>
              <a:rPr lang="hu-HU" sz="1000" b="1" kern="0" dirty="0" err="1">
                <a:solidFill>
                  <a:schemeClr val="bg2"/>
                </a:solidFill>
              </a:rPr>
              <a:t>Ruling</a:t>
            </a:r>
            <a:r>
              <a:rPr lang="hu-HU" sz="1000" b="1" kern="0" dirty="0">
                <a:solidFill>
                  <a:schemeClr val="bg2"/>
                </a:solidFill>
              </a:rPr>
              <a:t> </a:t>
            </a:r>
            <a:r>
              <a:rPr lang="hu-HU" sz="1000" b="1" kern="0" dirty="0" err="1">
                <a:solidFill>
                  <a:schemeClr val="bg2"/>
                </a:solidFill>
              </a:rPr>
              <a:t>span</a:t>
            </a:r>
            <a:endParaRPr kumimoji="0" lang="hu-HU" sz="1000" b="1" i="0" u="none" strike="noStrike" kern="0" cap="none" spc="0" normalizeH="0" baseline="0" noProof="0" dirty="0">
              <a:ln>
                <a:noFill/>
              </a:ln>
              <a:solidFill>
                <a:schemeClr val="bg2"/>
              </a:solidFill>
              <a:effectLst/>
              <a:uLnTx/>
              <a:uFillTx/>
            </a:endParaRPr>
          </a:p>
        </p:txBody>
      </p:sp>
      <p:sp>
        <p:nvSpPr>
          <p:cNvPr id="63" name="Content Placeholder 16">
            <a:extLst>
              <a:ext uri="{FF2B5EF4-FFF2-40B4-BE49-F238E27FC236}">
                <a16:creationId xmlns:a16="http://schemas.microsoft.com/office/drawing/2014/main" id="{7895F0F1-36B5-A797-842B-1336C030EFC8}"/>
              </a:ext>
            </a:extLst>
          </p:cNvPr>
          <p:cNvSpPr txBox="1">
            <a:spLocks/>
          </p:cNvSpPr>
          <p:nvPr/>
        </p:nvSpPr>
        <p:spPr bwMode="auto">
          <a:xfrm>
            <a:off x="4650668" y="3974595"/>
            <a:ext cx="1064872" cy="320402"/>
          </a:xfrm>
          <a:prstGeom prst="rect">
            <a:avLst/>
          </a:prstGeom>
          <a:noFill/>
          <a:ln w="0">
            <a:noFill/>
            <a:miter lim="800000"/>
            <a:headEnd/>
            <a:tailEnd/>
          </a:ln>
        </p:spPr>
        <p:txBody>
          <a:bodyPr lIns="30783" tIns="30783" rIns="30783" bIns="30783" anchor="ctr"/>
          <a:lstStyle/>
          <a:p>
            <a:pPr marL="0" marR="0" lvl="1" indent="0" algn="ctr" defTabSz="891697" eaLnBrk="1" fontAlgn="base" latinLnBrk="0" hangingPunct="1">
              <a:lnSpc>
                <a:spcPct val="100000"/>
              </a:lnSpc>
              <a:spcBef>
                <a:spcPct val="0"/>
              </a:spcBef>
              <a:spcAft>
                <a:spcPts val="85"/>
              </a:spcAft>
              <a:buClrTx/>
              <a:buSzTx/>
              <a:buFontTx/>
              <a:buNone/>
              <a:tabLst/>
              <a:defRPr/>
            </a:pPr>
            <a:r>
              <a:rPr kumimoji="0" lang="hu-HU" sz="1000" b="1" i="0" u="none" strike="noStrike" kern="0" cap="none" spc="0" normalizeH="0" baseline="0" noProof="0" dirty="0" err="1">
                <a:ln>
                  <a:noFill/>
                </a:ln>
                <a:solidFill>
                  <a:schemeClr val="bg2"/>
                </a:solidFill>
                <a:effectLst/>
                <a:uLnTx/>
                <a:uFillTx/>
              </a:rPr>
              <a:t>Linear</a:t>
            </a:r>
            <a:endParaRPr kumimoji="0" lang="en-GB" sz="1000" b="1" i="0" u="none" strike="noStrike" kern="0" cap="none" spc="0" normalizeH="0" baseline="0" noProof="0" dirty="0">
              <a:ln>
                <a:noFill/>
              </a:ln>
              <a:solidFill>
                <a:schemeClr val="bg2"/>
              </a:solidFill>
              <a:effectLst/>
              <a:uLnTx/>
              <a:uFillTx/>
            </a:endParaRPr>
          </a:p>
        </p:txBody>
      </p:sp>
      <p:sp>
        <p:nvSpPr>
          <p:cNvPr id="64" name="Content Placeholder 16">
            <a:extLst>
              <a:ext uri="{FF2B5EF4-FFF2-40B4-BE49-F238E27FC236}">
                <a16:creationId xmlns:a16="http://schemas.microsoft.com/office/drawing/2014/main" id="{6C4E70B0-4657-BE26-05E8-0254CC02E216}"/>
              </a:ext>
            </a:extLst>
          </p:cNvPr>
          <p:cNvSpPr txBox="1">
            <a:spLocks/>
          </p:cNvSpPr>
          <p:nvPr/>
        </p:nvSpPr>
        <p:spPr bwMode="auto">
          <a:xfrm>
            <a:off x="4650668" y="4673466"/>
            <a:ext cx="1064872" cy="320402"/>
          </a:xfrm>
          <a:prstGeom prst="rect">
            <a:avLst/>
          </a:prstGeom>
          <a:noFill/>
          <a:ln w="0">
            <a:noFill/>
            <a:miter lim="800000"/>
            <a:headEnd/>
            <a:tailEnd/>
          </a:ln>
        </p:spPr>
        <p:txBody>
          <a:bodyPr lIns="30783" tIns="30783" rIns="30783" bIns="30783" anchor="ctr"/>
          <a:lstStyle/>
          <a:p>
            <a:pPr marL="0" marR="0" lvl="1" indent="0" algn="ctr" defTabSz="891697" eaLnBrk="1" fontAlgn="base" latinLnBrk="0" hangingPunct="1">
              <a:lnSpc>
                <a:spcPct val="100000"/>
              </a:lnSpc>
              <a:spcBef>
                <a:spcPct val="0"/>
              </a:spcBef>
              <a:spcAft>
                <a:spcPts val="85"/>
              </a:spcAft>
              <a:buClrTx/>
              <a:buSzTx/>
              <a:buFontTx/>
              <a:buNone/>
              <a:tabLst/>
              <a:defRPr/>
            </a:pPr>
            <a:r>
              <a:rPr kumimoji="0" lang="hu-HU" sz="1000" b="1" i="0" u="none" strike="noStrike" kern="0" cap="none" spc="0" normalizeH="0" baseline="0" noProof="0" dirty="0">
                <a:ln>
                  <a:noFill/>
                </a:ln>
                <a:solidFill>
                  <a:schemeClr val="bg2"/>
                </a:solidFill>
                <a:effectLst/>
                <a:uLnTx/>
                <a:uFillTx/>
              </a:rPr>
              <a:t>80°C</a:t>
            </a:r>
            <a:endParaRPr kumimoji="0" lang="en-GB" sz="1000" b="1" i="0" u="none" strike="noStrike" kern="0" cap="none" spc="0" normalizeH="0" baseline="0" noProof="0" dirty="0">
              <a:ln>
                <a:noFill/>
              </a:ln>
              <a:solidFill>
                <a:schemeClr val="bg2"/>
              </a:solidFill>
              <a:effectLst/>
              <a:uLnTx/>
              <a:uFillTx/>
            </a:endParaRPr>
          </a:p>
        </p:txBody>
      </p:sp>
      <p:pic>
        <p:nvPicPr>
          <p:cNvPr id="66" name="Kép 65" descr="A képen szöveg, képernyőkép, szám, szoftver látható&#10;&#10;Előfordulhat, hogy a mesterséges intelligencia által létrehozott tartalom helytelen.">
            <a:extLst>
              <a:ext uri="{FF2B5EF4-FFF2-40B4-BE49-F238E27FC236}">
                <a16:creationId xmlns:a16="http://schemas.microsoft.com/office/drawing/2014/main" id="{5698ECA6-6650-275A-9975-5A595D407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3480" y="1336448"/>
            <a:ext cx="3642569" cy="4280585"/>
          </a:xfrm>
          <a:prstGeom prst="rect">
            <a:avLst/>
          </a:prstGeom>
        </p:spPr>
      </p:pic>
      <p:sp>
        <p:nvSpPr>
          <p:cNvPr id="67" name="Freeform 192">
            <a:extLst>
              <a:ext uri="{FF2B5EF4-FFF2-40B4-BE49-F238E27FC236}">
                <a16:creationId xmlns:a16="http://schemas.microsoft.com/office/drawing/2014/main" id="{727029B3-09C3-54BB-1B3E-1CBC6DFC90C9}"/>
              </a:ext>
            </a:extLst>
          </p:cNvPr>
          <p:cNvSpPr>
            <a:spLocks/>
          </p:cNvSpPr>
          <p:nvPr/>
        </p:nvSpPr>
        <p:spPr bwMode="auto">
          <a:xfrm>
            <a:off x="6581935" y="3333409"/>
            <a:ext cx="216027" cy="208727"/>
          </a:xfrm>
          <a:custGeom>
            <a:avLst/>
            <a:gdLst>
              <a:gd name="T0" fmla="*/ 36952266 w 15756"/>
              <a:gd name="T1" fmla="*/ 4412460 h 16364"/>
              <a:gd name="T2" fmla="*/ 33094465 w 15756"/>
              <a:gd name="T3" fmla="*/ 8349246 h 16364"/>
              <a:gd name="T4" fmla="*/ 29403603 w 15756"/>
              <a:gd name="T5" fmla="*/ 12294895 h 16364"/>
              <a:gd name="T6" fmla="*/ 25879675 w 15756"/>
              <a:gd name="T7" fmla="*/ 16253889 h 16364"/>
              <a:gd name="T8" fmla="*/ 22548437 w 15756"/>
              <a:gd name="T9" fmla="*/ 20192890 h 16364"/>
              <a:gd name="T10" fmla="*/ 19448299 w 15756"/>
              <a:gd name="T11" fmla="*/ 24065177 h 16364"/>
              <a:gd name="T12" fmla="*/ 16587067 w 15756"/>
              <a:gd name="T13" fmla="*/ 27870804 h 16364"/>
              <a:gd name="T14" fmla="*/ 13959519 w 15756"/>
              <a:gd name="T15" fmla="*/ 31611926 h 16364"/>
              <a:gd name="T16" fmla="*/ 12793423 w 15756"/>
              <a:gd name="T17" fmla="*/ 33425839 h 16364"/>
              <a:gd name="T18" fmla="*/ 11807142 w 15756"/>
              <a:gd name="T19" fmla="*/ 34721787 h 16364"/>
              <a:gd name="T20" fmla="*/ 10594880 w 15756"/>
              <a:gd name="T21" fmla="*/ 35610946 h 16364"/>
              <a:gd name="T22" fmla="*/ 9118019 w 15756"/>
              <a:gd name="T23" fmla="*/ 36160028 h 16364"/>
              <a:gd name="T24" fmla="*/ 7376608 w 15756"/>
              <a:gd name="T25" fmla="*/ 36373418 h 16364"/>
              <a:gd name="T26" fmla="*/ 5825246 w 15756"/>
              <a:gd name="T27" fmla="*/ 36322263 h 16364"/>
              <a:gd name="T28" fmla="*/ 4903176 w 15756"/>
              <a:gd name="T29" fmla="*/ 36148901 h 16364"/>
              <a:gd name="T30" fmla="*/ 4592407 w 15756"/>
              <a:gd name="T31" fmla="*/ 35995529 h 16364"/>
              <a:gd name="T32" fmla="*/ 4245656 w 15756"/>
              <a:gd name="T33" fmla="*/ 35710993 h 16364"/>
              <a:gd name="T34" fmla="*/ 3624067 w 15756"/>
              <a:gd name="T35" fmla="*/ 34890718 h 16364"/>
              <a:gd name="T36" fmla="*/ 2925445 w 15756"/>
              <a:gd name="T37" fmla="*/ 33623671 h 16364"/>
              <a:gd name="T38" fmla="*/ 2267924 w 15756"/>
              <a:gd name="T39" fmla="*/ 32243233 h 16364"/>
              <a:gd name="T40" fmla="*/ 1451167 w 15756"/>
              <a:gd name="T41" fmla="*/ 30198202 h 16364"/>
              <a:gd name="T42" fmla="*/ 493166 w 15756"/>
              <a:gd name="T43" fmla="*/ 27192820 h 16364"/>
              <a:gd name="T44" fmla="*/ 82203 w 15756"/>
              <a:gd name="T45" fmla="*/ 25376691 h 16364"/>
              <a:gd name="T46" fmla="*/ 0 w 15756"/>
              <a:gd name="T47" fmla="*/ 24569799 h 16364"/>
              <a:gd name="T48" fmla="*/ 53923 w 15756"/>
              <a:gd name="T49" fmla="*/ 23925149 h 16364"/>
              <a:gd name="T50" fmla="*/ 241439 w 15756"/>
              <a:gd name="T51" fmla="*/ 23427222 h 16364"/>
              <a:gd name="T52" fmla="*/ 626707 w 15756"/>
              <a:gd name="T53" fmla="*/ 22998178 h 16364"/>
              <a:gd name="T54" fmla="*/ 1294516 w 15756"/>
              <a:gd name="T55" fmla="*/ 22513594 h 16364"/>
              <a:gd name="T56" fmla="*/ 2388644 w 15756"/>
              <a:gd name="T57" fmla="*/ 21926747 h 16364"/>
              <a:gd name="T58" fmla="*/ 3639474 w 15756"/>
              <a:gd name="T59" fmla="*/ 21437731 h 16364"/>
              <a:gd name="T60" fmla="*/ 4890304 w 15756"/>
              <a:gd name="T61" fmla="*/ 21102039 h 16364"/>
              <a:gd name="T62" fmla="*/ 5945965 w 15756"/>
              <a:gd name="T63" fmla="*/ 20973138 h 16364"/>
              <a:gd name="T64" fmla="*/ 6415970 w 15756"/>
              <a:gd name="T65" fmla="*/ 21093176 h 16364"/>
              <a:gd name="T66" fmla="*/ 6857748 w 15756"/>
              <a:gd name="T67" fmla="*/ 21533299 h 16364"/>
              <a:gd name="T68" fmla="*/ 7343210 w 15756"/>
              <a:gd name="T69" fmla="*/ 22295772 h 16364"/>
              <a:gd name="T70" fmla="*/ 7869723 w 15756"/>
              <a:gd name="T71" fmla="*/ 23378283 h 16364"/>
              <a:gd name="T72" fmla="*/ 8082933 w 15756"/>
              <a:gd name="T73" fmla="*/ 23885120 h 16364"/>
              <a:gd name="T74" fmla="*/ 8427100 w 15756"/>
              <a:gd name="T75" fmla="*/ 24692053 h 16364"/>
              <a:gd name="T76" fmla="*/ 8897105 w 15756"/>
              <a:gd name="T77" fmla="*/ 25659011 h 16364"/>
              <a:gd name="T78" fmla="*/ 9326059 w 15756"/>
              <a:gd name="T79" fmla="*/ 26317004 h 16364"/>
              <a:gd name="T80" fmla="*/ 9716446 w 15756"/>
              <a:gd name="T81" fmla="*/ 26665991 h 16364"/>
              <a:gd name="T82" fmla="*/ 10073435 w 15756"/>
              <a:gd name="T83" fmla="*/ 26677118 h 16364"/>
              <a:gd name="T84" fmla="*/ 10738710 w 15756"/>
              <a:gd name="T85" fmla="*/ 26063585 h 16364"/>
              <a:gd name="T86" fmla="*/ 11835422 w 15756"/>
              <a:gd name="T87" fmla="*/ 24752078 h 16364"/>
              <a:gd name="T88" fmla="*/ 14046841 w 15756"/>
              <a:gd name="T89" fmla="*/ 21804493 h 16364"/>
              <a:gd name="T90" fmla="*/ 18081869 w 15756"/>
              <a:gd name="T91" fmla="*/ 16358369 h 16364"/>
              <a:gd name="T92" fmla="*/ 22188813 w 15756"/>
              <a:gd name="T93" fmla="*/ 11225680 h 16364"/>
              <a:gd name="T94" fmla="*/ 25114307 w 15756"/>
              <a:gd name="T95" fmla="*/ 7822418 h 16364"/>
              <a:gd name="T96" fmla="*/ 27592863 w 15756"/>
              <a:gd name="T97" fmla="*/ 5159373 h 16364"/>
              <a:gd name="T98" fmla="*/ 29642457 w 15756"/>
              <a:gd name="T99" fmla="*/ 3174314 h 16364"/>
              <a:gd name="T100" fmla="*/ 30685246 w 15756"/>
              <a:gd name="T101" fmla="*/ 2322920 h 16364"/>
              <a:gd name="T102" fmla="*/ 31376165 w 15756"/>
              <a:gd name="T103" fmla="*/ 1907266 h 16364"/>
              <a:gd name="T104" fmla="*/ 33130448 w 15756"/>
              <a:gd name="T105" fmla="*/ 1240362 h 16364"/>
              <a:gd name="T106" fmla="*/ 35316169 w 15756"/>
              <a:gd name="T107" fmla="*/ 675768 h 16364"/>
              <a:gd name="T108" fmla="*/ 37828116 w 15756"/>
              <a:gd name="T109" fmla="*/ 248987 h 16364"/>
              <a:gd name="T110" fmla="*/ 40468485 w 15756"/>
              <a:gd name="T111" fmla="*/ 975863 h 163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756"/>
              <a:gd name="T169" fmla="*/ 0 h 16364"/>
              <a:gd name="T170" fmla="*/ 15756 w 15756"/>
              <a:gd name="T171" fmla="*/ 16364 h 163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756" h="16364">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rgbClr val="000000"/>
          </a:solidFill>
          <a:ln w="3175">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a:ln>
                <a:noFill/>
              </a:ln>
              <a:solidFill>
                <a:schemeClr val="bg2"/>
              </a:solidFill>
              <a:effectLst/>
              <a:uLnTx/>
              <a:uFillTx/>
            </a:endParaRPr>
          </a:p>
        </p:txBody>
      </p:sp>
      <p:sp>
        <p:nvSpPr>
          <p:cNvPr id="69" name="Content Placeholder 16">
            <a:extLst>
              <a:ext uri="{FF2B5EF4-FFF2-40B4-BE49-F238E27FC236}">
                <a16:creationId xmlns:a16="http://schemas.microsoft.com/office/drawing/2014/main" id="{E29A68F4-3140-CFD7-5F2C-6A91F39FD869}"/>
              </a:ext>
            </a:extLst>
          </p:cNvPr>
          <p:cNvSpPr txBox="1">
            <a:spLocks/>
          </p:cNvSpPr>
          <p:nvPr/>
        </p:nvSpPr>
        <p:spPr bwMode="auto">
          <a:xfrm>
            <a:off x="4648496" y="3282622"/>
            <a:ext cx="1064872" cy="320402"/>
          </a:xfrm>
          <a:prstGeom prst="rect">
            <a:avLst/>
          </a:prstGeom>
          <a:noFill/>
          <a:ln w="0">
            <a:noFill/>
            <a:miter lim="800000"/>
            <a:headEnd/>
            <a:tailEnd/>
          </a:ln>
        </p:spPr>
        <p:txBody>
          <a:bodyPr lIns="30783" tIns="30783" rIns="30783" bIns="30783" anchor="ctr"/>
          <a:lstStyle/>
          <a:p>
            <a:pPr marL="0" marR="0" lvl="1" indent="0" algn="ctr" defTabSz="891697" eaLnBrk="1" fontAlgn="base" latinLnBrk="0" hangingPunct="1">
              <a:lnSpc>
                <a:spcPct val="100000"/>
              </a:lnSpc>
              <a:spcBef>
                <a:spcPct val="0"/>
              </a:spcBef>
              <a:spcAft>
                <a:spcPts val="85"/>
              </a:spcAft>
              <a:buClrTx/>
              <a:buSzTx/>
              <a:buFontTx/>
              <a:buNone/>
              <a:tabLst/>
              <a:defRPr/>
            </a:pPr>
            <a:r>
              <a:rPr lang="hu-HU" sz="1200" b="1" kern="0" dirty="0">
                <a:solidFill>
                  <a:schemeClr val="bg2"/>
                </a:solidFill>
              </a:rPr>
              <a:t>-</a:t>
            </a:r>
            <a:endParaRPr kumimoji="0" lang="hu-HU" sz="1200" b="1" i="0" u="none" strike="noStrike" kern="0" cap="none" spc="0" normalizeH="0" baseline="0" noProof="0" dirty="0">
              <a:ln>
                <a:noFill/>
              </a:ln>
              <a:solidFill>
                <a:schemeClr val="bg2"/>
              </a:solidFill>
              <a:effectLst/>
              <a:uLnTx/>
              <a:uFillTx/>
            </a:endParaRPr>
          </a:p>
        </p:txBody>
      </p:sp>
    </p:spTree>
    <p:extLst>
      <p:ext uri="{BB962C8B-B14F-4D97-AF65-F5344CB8AC3E}">
        <p14:creationId xmlns:p14="http://schemas.microsoft.com/office/powerpoint/2010/main" val="1234467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EC04D5D-5C43-7366-82CF-AB7DA7227824}"/>
              </a:ext>
            </a:extLst>
          </p:cNvPr>
          <p:cNvSpPr>
            <a:spLocks noGrp="1"/>
          </p:cNvSpPr>
          <p:nvPr>
            <p:ph type="title"/>
          </p:nvPr>
        </p:nvSpPr>
        <p:spPr>
          <a:xfrm>
            <a:off x="515940" y="541339"/>
            <a:ext cx="4256086" cy="1388270"/>
          </a:xfrm>
        </p:spPr>
        <p:txBody>
          <a:bodyPr anchor="t">
            <a:normAutofit/>
          </a:bodyPr>
          <a:lstStyle/>
          <a:p>
            <a:r>
              <a:rPr lang="hu-HU" dirty="0" err="1"/>
              <a:t>Modeling</a:t>
            </a:r>
            <a:br>
              <a:rPr lang="hu-HU" dirty="0"/>
            </a:br>
            <a:r>
              <a:rPr lang="hu-HU" dirty="0"/>
              <a:t>in PLS-</a:t>
            </a:r>
            <a:r>
              <a:rPr lang="hu-HU" dirty="0" err="1"/>
              <a:t>cadd</a:t>
            </a:r>
            <a:endParaRPr lang="hu-HU" dirty="0"/>
          </a:p>
        </p:txBody>
      </p:sp>
      <p:pic>
        <p:nvPicPr>
          <p:cNvPr id="6" name="Kép 5">
            <a:extLst>
              <a:ext uri="{FF2B5EF4-FFF2-40B4-BE49-F238E27FC236}">
                <a16:creationId xmlns:a16="http://schemas.microsoft.com/office/drawing/2014/main" id="{C9CF4478-D04C-61D7-E262-95D7E1DCF375}"/>
              </a:ext>
            </a:extLst>
          </p:cNvPr>
          <p:cNvPicPr>
            <a:picLocks noChangeAspect="1"/>
          </p:cNvPicPr>
          <p:nvPr/>
        </p:nvPicPr>
        <p:blipFill rotWithShape="1">
          <a:blip r:embed="rId3"/>
          <a:srcRect b="11013"/>
          <a:stretch/>
        </p:blipFill>
        <p:spPr>
          <a:xfrm>
            <a:off x="4916658" y="1016431"/>
            <a:ext cx="6759402" cy="4782276"/>
          </a:xfrm>
          <a:prstGeom prst="rect">
            <a:avLst/>
          </a:prstGeom>
          <a:noFill/>
        </p:spPr>
      </p:pic>
      <p:sp>
        <p:nvSpPr>
          <p:cNvPr id="11" name="Text Placeholder 3">
            <a:extLst>
              <a:ext uri="{FF2B5EF4-FFF2-40B4-BE49-F238E27FC236}">
                <a16:creationId xmlns:a16="http://schemas.microsoft.com/office/drawing/2014/main" id="{5978638E-31EB-FE46-7600-B5B49B462011}"/>
              </a:ext>
            </a:extLst>
          </p:cNvPr>
          <p:cNvSpPr>
            <a:spLocks noGrp="1"/>
          </p:cNvSpPr>
          <p:nvPr>
            <p:ph type="body" sz="half" idx="2"/>
          </p:nvPr>
        </p:nvSpPr>
        <p:spPr>
          <a:xfrm>
            <a:off x="515940" y="2057400"/>
            <a:ext cx="4256086" cy="4216400"/>
          </a:xfrm>
        </p:spPr>
        <p:txBody>
          <a:bodyPr/>
          <a:lstStyle/>
          <a:p>
            <a:pPr marL="285750" indent="-285750">
              <a:buFont typeface="Arial" panose="020B0604020202020204" pitchFamily="34" charset="0"/>
              <a:buChar char="•"/>
            </a:pPr>
            <a:r>
              <a:rPr lang="en-US" dirty="0"/>
              <a:t>Use of precisely de</a:t>
            </a:r>
            <a:r>
              <a:rPr lang="hu-HU" dirty="0" err="1"/>
              <a:t>fined</a:t>
            </a:r>
            <a:r>
              <a:rPr lang="en-US" dirty="0"/>
              <a:t> conductor properties under laboratory conditions</a:t>
            </a:r>
            <a:endParaRPr lang="hu-HU" dirty="0"/>
          </a:p>
          <a:p>
            <a:pPr marL="285750" indent="-285750">
              <a:buFont typeface="Arial" panose="020B0604020202020204" pitchFamily="34" charset="0"/>
              <a:buChar char="•"/>
            </a:pPr>
            <a:r>
              <a:rPr lang="en-US" dirty="0"/>
              <a:t>The behavior of ACCC® conductors in Hungary is modeled exclusively using PLS-CADD</a:t>
            </a:r>
            <a:endParaRPr lang="hu-HU" dirty="0"/>
          </a:p>
          <a:p>
            <a:pPr marL="285750" indent="-285750">
              <a:buFont typeface="Arial" panose="020B0604020202020204" pitchFamily="34" charset="0"/>
              <a:buChar char="•"/>
            </a:pPr>
            <a:r>
              <a:rPr lang="en-US" dirty="0"/>
              <a:t>The entire line route can be analyzed at once</a:t>
            </a:r>
            <a:endParaRPr lang="hu-HU" dirty="0"/>
          </a:p>
          <a:p>
            <a:pPr marL="285750" indent="-285750">
              <a:buFont typeface="Arial" panose="020B0604020202020204" pitchFamily="34" charset="0"/>
              <a:buChar char="•"/>
            </a:pPr>
            <a:r>
              <a:rPr lang="en-US" dirty="0"/>
              <a:t>Comparison with the existing condition can be</a:t>
            </a:r>
            <a:r>
              <a:rPr lang="hu-HU" dirty="0"/>
              <a:t> </a:t>
            </a:r>
            <a:r>
              <a:rPr lang="en-US" dirty="0"/>
              <a:t>easily performed</a:t>
            </a:r>
            <a:endParaRPr lang="hu-HU" dirty="0"/>
          </a:p>
          <a:p>
            <a:pPr marL="285750" indent="-285750">
              <a:buFont typeface="Arial" panose="020B0604020202020204" pitchFamily="34" charset="0"/>
              <a:buChar char="•"/>
            </a:pPr>
            <a:r>
              <a:rPr lang="hu-HU" dirty="0" err="1"/>
              <a:t>Thermal</a:t>
            </a:r>
            <a:r>
              <a:rPr lang="hu-HU" dirty="0"/>
              <a:t> </a:t>
            </a:r>
            <a:r>
              <a:rPr lang="hu-HU" dirty="0" err="1"/>
              <a:t>rating</a:t>
            </a:r>
            <a:r>
              <a:rPr lang="hu-HU" dirty="0"/>
              <a:t> </a:t>
            </a:r>
            <a:r>
              <a:rPr lang="hu-HU" dirty="0" err="1"/>
              <a:t>calculation</a:t>
            </a:r>
            <a:endParaRPr lang="en-US" dirty="0"/>
          </a:p>
        </p:txBody>
      </p:sp>
      <p:sp>
        <p:nvSpPr>
          <p:cNvPr id="3" name="Élőláb helye 2">
            <a:extLst>
              <a:ext uri="{FF2B5EF4-FFF2-40B4-BE49-F238E27FC236}">
                <a16:creationId xmlns:a16="http://schemas.microsoft.com/office/drawing/2014/main" id="{2C6FF69A-FFD0-5017-4E00-58860F706A38}"/>
              </a:ext>
            </a:extLst>
          </p:cNvPr>
          <p:cNvSpPr>
            <a:spLocks noGrp="1"/>
          </p:cNvSpPr>
          <p:nvPr>
            <p:ph type="ftr" sz="quarter" idx="11"/>
          </p:nvPr>
        </p:nvSpPr>
        <p:spPr>
          <a:xfrm>
            <a:off x="770351" y="6372000"/>
            <a:ext cx="5220000" cy="216139"/>
          </a:xfrm>
        </p:spPr>
        <p:txBody>
          <a:bodyPr anchor="ctr">
            <a:normAutofit/>
          </a:bodyPr>
          <a:lstStyle/>
          <a:p>
            <a:r>
              <a:rPr lang="hu-HU" dirty="0" err="1"/>
              <a:t>Powerline</a:t>
            </a:r>
            <a:r>
              <a:rPr lang="hu-HU" dirty="0"/>
              <a:t> Design </a:t>
            </a:r>
            <a:r>
              <a:rPr lang="hu-HU" dirty="0" err="1"/>
              <a:t>With</a:t>
            </a:r>
            <a:r>
              <a:rPr lang="hu-HU" dirty="0"/>
              <a:t> ACCC</a:t>
            </a:r>
            <a:r>
              <a:rPr lang="hu-HU" baseline="30000" dirty="0"/>
              <a:t>®</a:t>
            </a:r>
            <a:r>
              <a:rPr lang="hu-HU" dirty="0"/>
              <a:t> </a:t>
            </a:r>
            <a:r>
              <a:rPr lang="hu-HU" dirty="0" err="1"/>
              <a:t>Conductor</a:t>
            </a:r>
            <a:endParaRPr lang="hu-HU" dirty="0"/>
          </a:p>
        </p:txBody>
      </p:sp>
      <p:sp>
        <p:nvSpPr>
          <p:cNvPr id="4" name="Dia számának helye 3">
            <a:extLst>
              <a:ext uri="{FF2B5EF4-FFF2-40B4-BE49-F238E27FC236}">
                <a16:creationId xmlns:a16="http://schemas.microsoft.com/office/drawing/2014/main" id="{0322D10D-E6B7-A04F-ABCE-B42F61AFE5F1}"/>
              </a:ext>
            </a:extLst>
          </p:cNvPr>
          <p:cNvSpPr>
            <a:spLocks noGrp="1"/>
          </p:cNvSpPr>
          <p:nvPr>
            <p:ph type="sldNum" sz="quarter" idx="12"/>
          </p:nvPr>
        </p:nvSpPr>
        <p:spPr>
          <a:xfrm>
            <a:off x="504000" y="6372000"/>
            <a:ext cx="266351" cy="216139"/>
          </a:xfrm>
        </p:spPr>
        <p:txBody>
          <a:bodyPr anchor="ctr">
            <a:normAutofit/>
          </a:bodyPr>
          <a:lstStyle/>
          <a:p>
            <a:pPr>
              <a:spcAft>
                <a:spcPts val="600"/>
              </a:spcAft>
            </a:pPr>
            <a:fld id="{C0B7C4F1-3462-44EE-B08E-3CFB9A975CD8}" type="slidenum">
              <a:rPr lang="hu-HU" smtClean="0"/>
              <a:pPr>
                <a:spcAft>
                  <a:spcPts val="600"/>
                </a:spcAft>
              </a:pPr>
              <a:t>11</a:t>
            </a:fld>
            <a:endParaRPr lang="hu-HU"/>
          </a:p>
        </p:txBody>
      </p:sp>
    </p:spTree>
    <p:extLst>
      <p:ext uri="{BB962C8B-B14F-4D97-AF65-F5344CB8AC3E}">
        <p14:creationId xmlns:p14="http://schemas.microsoft.com/office/powerpoint/2010/main" val="785748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ABB8658-7001-0457-FCDE-BB9419B5E2DE}"/>
              </a:ext>
            </a:extLst>
          </p:cNvPr>
          <p:cNvSpPr>
            <a:spLocks noGrp="1"/>
          </p:cNvSpPr>
          <p:nvPr>
            <p:ph type="title"/>
          </p:nvPr>
        </p:nvSpPr>
        <p:spPr/>
        <p:txBody>
          <a:bodyPr/>
          <a:lstStyle/>
          <a:p>
            <a:r>
              <a:rPr lang="hu-HU" dirty="0" err="1"/>
              <a:t>Critical</a:t>
            </a:r>
            <a:r>
              <a:rPr lang="hu-HU" dirty="0"/>
              <a:t> </a:t>
            </a:r>
            <a:r>
              <a:rPr lang="hu-HU" dirty="0" err="1"/>
              <a:t>aspects</a:t>
            </a:r>
            <a:r>
              <a:rPr lang="hu-HU" dirty="0"/>
              <a:t> in design</a:t>
            </a:r>
          </a:p>
        </p:txBody>
      </p:sp>
      <p:sp>
        <p:nvSpPr>
          <p:cNvPr id="3" name="Élőláb helye 2">
            <a:extLst>
              <a:ext uri="{FF2B5EF4-FFF2-40B4-BE49-F238E27FC236}">
                <a16:creationId xmlns:a16="http://schemas.microsoft.com/office/drawing/2014/main" id="{5895BF81-44E0-996E-F429-E316198D9FF7}"/>
              </a:ext>
            </a:extLst>
          </p:cNvPr>
          <p:cNvSpPr>
            <a:spLocks noGrp="1"/>
          </p:cNvSpPr>
          <p:nvPr>
            <p:ph type="ftr" sz="quarter" idx="11"/>
          </p:nvPr>
        </p:nvSpPr>
        <p:spPr/>
        <p:txBody>
          <a:bodyPr/>
          <a:lstStyle/>
          <a:p>
            <a:r>
              <a:rPr lang="hu-HU" dirty="0" err="1"/>
              <a:t>Powerline</a:t>
            </a:r>
            <a:r>
              <a:rPr lang="hu-HU" dirty="0"/>
              <a:t> Design </a:t>
            </a:r>
            <a:r>
              <a:rPr lang="hu-HU" dirty="0" err="1"/>
              <a:t>With</a:t>
            </a:r>
            <a:r>
              <a:rPr lang="hu-HU" dirty="0"/>
              <a:t> ACCC</a:t>
            </a:r>
            <a:r>
              <a:rPr lang="hu-HU" baseline="30000" dirty="0"/>
              <a:t>®</a:t>
            </a:r>
            <a:r>
              <a:rPr lang="hu-HU" dirty="0"/>
              <a:t> </a:t>
            </a:r>
            <a:r>
              <a:rPr lang="hu-HU" dirty="0" err="1"/>
              <a:t>Conductor</a:t>
            </a:r>
            <a:endParaRPr lang="hu-HU" dirty="0"/>
          </a:p>
        </p:txBody>
      </p:sp>
      <p:sp>
        <p:nvSpPr>
          <p:cNvPr id="4" name="Dia számának helye 3">
            <a:extLst>
              <a:ext uri="{FF2B5EF4-FFF2-40B4-BE49-F238E27FC236}">
                <a16:creationId xmlns:a16="http://schemas.microsoft.com/office/drawing/2014/main" id="{83BA6210-5039-F478-0530-3771283C7C67}"/>
              </a:ext>
            </a:extLst>
          </p:cNvPr>
          <p:cNvSpPr>
            <a:spLocks noGrp="1"/>
          </p:cNvSpPr>
          <p:nvPr>
            <p:ph type="sldNum" sz="quarter" idx="12"/>
          </p:nvPr>
        </p:nvSpPr>
        <p:spPr/>
        <p:txBody>
          <a:bodyPr/>
          <a:lstStyle/>
          <a:p>
            <a:fld id="{C0B7C4F1-3462-44EE-B08E-3CFB9A975CD8}" type="slidenum">
              <a:rPr lang="hu-HU" smtClean="0"/>
              <a:t>12</a:t>
            </a:fld>
            <a:endParaRPr lang="hu-HU"/>
          </a:p>
        </p:txBody>
      </p:sp>
      <p:grpSp>
        <p:nvGrpSpPr>
          <p:cNvPr id="11" name="Group 3">
            <a:extLst>
              <a:ext uri="{FF2B5EF4-FFF2-40B4-BE49-F238E27FC236}">
                <a16:creationId xmlns:a16="http://schemas.microsoft.com/office/drawing/2014/main" id="{64655313-2EED-8787-AB59-FADD6A248835}"/>
              </a:ext>
            </a:extLst>
          </p:cNvPr>
          <p:cNvGrpSpPr/>
          <p:nvPr/>
        </p:nvGrpSpPr>
        <p:grpSpPr>
          <a:xfrm>
            <a:off x="1953235" y="1615316"/>
            <a:ext cx="818319" cy="818319"/>
            <a:chOff x="6096000" y="1181100"/>
            <a:chExt cx="818319" cy="818319"/>
          </a:xfrm>
        </p:grpSpPr>
        <p:sp>
          <p:nvSpPr>
            <p:cNvPr id="12" name="Oval 5">
              <a:extLst>
                <a:ext uri="{FF2B5EF4-FFF2-40B4-BE49-F238E27FC236}">
                  <a16:creationId xmlns:a16="http://schemas.microsoft.com/office/drawing/2014/main" id="{D1001AED-7BB6-422D-7469-402DBB4D7D33}"/>
                </a:ext>
              </a:extLst>
            </p:cNvPr>
            <p:cNvSpPr/>
            <p:nvPr/>
          </p:nvSpPr>
          <p:spPr>
            <a:xfrm>
              <a:off x="6096000" y="1181100"/>
              <a:ext cx="818319" cy="818319"/>
            </a:xfrm>
            <a:prstGeom prst="ellipse">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algn="ctr"/>
              <a:endParaRPr lang="en-US" sz="4400">
                <a:solidFill>
                  <a:schemeClr val="accent2"/>
                </a:solidFill>
                <a:latin typeface="Arial" panose="020B0604020202020204" pitchFamily="34" charset="0"/>
              </a:endParaRPr>
            </a:p>
          </p:txBody>
        </p:sp>
        <p:sp>
          <p:nvSpPr>
            <p:cNvPr id="13" name="Shape 3612">
              <a:extLst>
                <a:ext uri="{FF2B5EF4-FFF2-40B4-BE49-F238E27FC236}">
                  <a16:creationId xmlns:a16="http://schemas.microsoft.com/office/drawing/2014/main" id="{24B091A1-EB05-7647-453C-08D7D9081510}"/>
                </a:ext>
              </a:extLst>
            </p:cNvPr>
            <p:cNvSpPr/>
            <p:nvPr/>
          </p:nvSpPr>
          <p:spPr>
            <a:xfrm>
              <a:off x="6364869" y="1494607"/>
              <a:ext cx="280580" cy="19130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2700">
              <a:miter lim="400000"/>
            </a:ln>
          </p:spPr>
          <p:txBody>
            <a:bodyPr lIns="38100" tIns="38100" rIns="38100" bIns="38100" anchor="ctr"/>
            <a:lstStyle/>
            <a:p>
              <a:endParaRPr>
                <a:solidFill>
                  <a:schemeClr val="accent2"/>
                </a:solidFill>
                <a:latin typeface="Arial" panose="020B0604020202020204" pitchFamily="34" charset="0"/>
              </a:endParaRPr>
            </a:p>
          </p:txBody>
        </p:sp>
      </p:grpSp>
      <p:grpSp>
        <p:nvGrpSpPr>
          <p:cNvPr id="14" name="Group 6">
            <a:extLst>
              <a:ext uri="{FF2B5EF4-FFF2-40B4-BE49-F238E27FC236}">
                <a16:creationId xmlns:a16="http://schemas.microsoft.com/office/drawing/2014/main" id="{DEB1496C-8EB7-529C-0D3F-0A030E0B0684}"/>
              </a:ext>
            </a:extLst>
          </p:cNvPr>
          <p:cNvGrpSpPr/>
          <p:nvPr/>
        </p:nvGrpSpPr>
        <p:grpSpPr>
          <a:xfrm>
            <a:off x="1953235" y="3949456"/>
            <a:ext cx="818319" cy="818319"/>
            <a:chOff x="6096000" y="3718440"/>
            <a:chExt cx="818319" cy="818319"/>
          </a:xfrm>
        </p:grpSpPr>
        <p:sp>
          <p:nvSpPr>
            <p:cNvPr id="15" name="Oval 11">
              <a:extLst>
                <a:ext uri="{FF2B5EF4-FFF2-40B4-BE49-F238E27FC236}">
                  <a16:creationId xmlns:a16="http://schemas.microsoft.com/office/drawing/2014/main" id="{DDEFB3DD-8770-233A-D1BD-3ABE2E7D66BA}"/>
                </a:ext>
              </a:extLst>
            </p:cNvPr>
            <p:cNvSpPr/>
            <p:nvPr/>
          </p:nvSpPr>
          <p:spPr>
            <a:xfrm>
              <a:off x="6096000" y="3718440"/>
              <a:ext cx="818319" cy="818319"/>
            </a:xfrm>
            <a:prstGeom prst="ellipse">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algn="ctr"/>
              <a:endParaRPr lang="en-US" sz="4400">
                <a:solidFill>
                  <a:schemeClr val="accent2"/>
                </a:solidFill>
                <a:latin typeface="Arial" panose="020B0604020202020204" pitchFamily="34" charset="0"/>
              </a:endParaRPr>
            </a:p>
          </p:txBody>
        </p:sp>
        <p:sp>
          <p:nvSpPr>
            <p:cNvPr id="16" name="Shape 3612">
              <a:extLst>
                <a:ext uri="{FF2B5EF4-FFF2-40B4-BE49-F238E27FC236}">
                  <a16:creationId xmlns:a16="http://schemas.microsoft.com/office/drawing/2014/main" id="{DA728E6E-435C-A75E-E828-0E720F59637C}"/>
                </a:ext>
              </a:extLst>
            </p:cNvPr>
            <p:cNvSpPr/>
            <p:nvPr/>
          </p:nvSpPr>
          <p:spPr>
            <a:xfrm>
              <a:off x="6364869" y="4031947"/>
              <a:ext cx="280580" cy="19130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2700">
              <a:miter lim="400000"/>
            </a:ln>
          </p:spPr>
          <p:txBody>
            <a:bodyPr lIns="38100" tIns="38100" rIns="38100" bIns="38100" anchor="ctr"/>
            <a:lstStyle/>
            <a:p>
              <a:endParaRPr>
                <a:solidFill>
                  <a:schemeClr val="accent2"/>
                </a:solidFill>
                <a:latin typeface="Arial" panose="020B0604020202020204" pitchFamily="34" charset="0"/>
              </a:endParaRPr>
            </a:p>
          </p:txBody>
        </p:sp>
      </p:grpSp>
      <p:grpSp>
        <p:nvGrpSpPr>
          <p:cNvPr id="17" name="Group 7">
            <a:extLst>
              <a:ext uri="{FF2B5EF4-FFF2-40B4-BE49-F238E27FC236}">
                <a16:creationId xmlns:a16="http://schemas.microsoft.com/office/drawing/2014/main" id="{46CF7656-B07E-325C-E9EC-CC54C3BABE4C}"/>
              </a:ext>
            </a:extLst>
          </p:cNvPr>
          <p:cNvGrpSpPr/>
          <p:nvPr/>
        </p:nvGrpSpPr>
        <p:grpSpPr>
          <a:xfrm>
            <a:off x="1953235" y="5116526"/>
            <a:ext cx="818319" cy="818319"/>
            <a:chOff x="6096000" y="4987110"/>
            <a:chExt cx="818319" cy="818319"/>
          </a:xfrm>
        </p:grpSpPr>
        <p:sp>
          <p:nvSpPr>
            <p:cNvPr id="18" name="Oval 14">
              <a:extLst>
                <a:ext uri="{FF2B5EF4-FFF2-40B4-BE49-F238E27FC236}">
                  <a16:creationId xmlns:a16="http://schemas.microsoft.com/office/drawing/2014/main" id="{AB790804-93EE-576C-35A6-C9976D01FE83}"/>
                </a:ext>
              </a:extLst>
            </p:cNvPr>
            <p:cNvSpPr/>
            <p:nvPr/>
          </p:nvSpPr>
          <p:spPr>
            <a:xfrm>
              <a:off x="6096000" y="4987110"/>
              <a:ext cx="818319" cy="818319"/>
            </a:xfrm>
            <a:prstGeom prst="ellipse">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algn="ctr"/>
              <a:endParaRPr lang="en-US" sz="4400">
                <a:solidFill>
                  <a:schemeClr val="accent2"/>
                </a:solidFill>
                <a:latin typeface="Arial" panose="020B0604020202020204" pitchFamily="34" charset="0"/>
              </a:endParaRPr>
            </a:p>
          </p:txBody>
        </p:sp>
        <p:sp>
          <p:nvSpPr>
            <p:cNvPr id="19" name="Shape 3612">
              <a:extLst>
                <a:ext uri="{FF2B5EF4-FFF2-40B4-BE49-F238E27FC236}">
                  <a16:creationId xmlns:a16="http://schemas.microsoft.com/office/drawing/2014/main" id="{A6FBE6FB-1553-0093-5ABA-927FEDB30E76}"/>
                </a:ext>
              </a:extLst>
            </p:cNvPr>
            <p:cNvSpPr/>
            <p:nvPr/>
          </p:nvSpPr>
          <p:spPr>
            <a:xfrm>
              <a:off x="6364869" y="5300617"/>
              <a:ext cx="280580" cy="19130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2700">
              <a:miter lim="400000"/>
            </a:ln>
          </p:spPr>
          <p:txBody>
            <a:bodyPr lIns="38100" tIns="38100" rIns="38100" bIns="38100" anchor="ctr"/>
            <a:lstStyle/>
            <a:p>
              <a:endParaRPr>
                <a:solidFill>
                  <a:schemeClr val="accent2"/>
                </a:solidFill>
                <a:latin typeface="Arial" panose="020B0604020202020204" pitchFamily="34" charset="0"/>
              </a:endParaRPr>
            </a:p>
          </p:txBody>
        </p:sp>
      </p:grpSp>
      <p:sp>
        <p:nvSpPr>
          <p:cNvPr id="20" name="TextBox 30">
            <a:extLst>
              <a:ext uri="{FF2B5EF4-FFF2-40B4-BE49-F238E27FC236}">
                <a16:creationId xmlns:a16="http://schemas.microsoft.com/office/drawing/2014/main" id="{03AA42D5-5EAE-E052-2ACF-421E3BD24A9F}"/>
              </a:ext>
            </a:extLst>
          </p:cNvPr>
          <p:cNvSpPr txBox="1"/>
          <p:nvPr/>
        </p:nvSpPr>
        <p:spPr>
          <a:xfrm>
            <a:off x="3040422" y="1701800"/>
            <a:ext cx="4855803" cy="719034"/>
          </a:xfrm>
          <a:prstGeom prst="rect">
            <a:avLst/>
          </a:prstGeom>
          <a:noFill/>
        </p:spPr>
        <p:txBody>
          <a:bodyPr wrap="square" lIns="0" tIns="36000" rIns="216000" bIns="36000" rtlCol="0">
            <a:spAutoFit/>
          </a:bodyPr>
          <a:lstStyle/>
          <a:p>
            <a:r>
              <a:rPr lang="hu-HU" b="1" dirty="0">
                <a:latin typeface="Arial" panose="020B0604020202020204" pitchFamily="34" charset="0"/>
              </a:rPr>
              <a:t>L</a:t>
            </a:r>
            <a:r>
              <a:rPr lang="en-US" b="1" dirty="0" err="1">
                <a:latin typeface="Arial" panose="020B0604020202020204" pitchFamily="34" charset="0"/>
              </a:rPr>
              <a:t>oading</a:t>
            </a:r>
            <a:r>
              <a:rPr lang="en-US" b="1" dirty="0">
                <a:latin typeface="Arial" panose="020B0604020202020204" pitchFamily="34" charset="0"/>
              </a:rPr>
              <a:t> capacity of the structures</a:t>
            </a:r>
          </a:p>
          <a:p>
            <a:r>
              <a:rPr lang="en-US" sz="1200" dirty="0"/>
              <a:t>By selecting the appropriate conductor tension forces, structural overloading can be avoided.</a:t>
            </a:r>
            <a:endParaRPr lang="en-US" sz="1200" dirty="0">
              <a:latin typeface="Arial" panose="020B0604020202020204" pitchFamily="34" charset="0"/>
            </a:endParaRPr>
          </a:p>
        </p:txBody>
      </p:sp>
      <p:sp>
        <p:nvSpPr>
          <p:cNvPr id="21" name="TextBox 31">
            <a:extLst>
              <a:ext uri="{FF2B5EF4-FFF2-40B4-BE49-F238E27FC236}">
                <a16:creationId xmlns:a16="http://schemas.microsoft.com/office/drawing/2014/main" id="{E6D654EC-B505-9A30-6B68-08060028A024}"/>
              </a:ext>
            </a:extLst>
          </p:cNvPr>
          <p:cNvSpPr txBox="1"/>
          <p:nvPr/>
        </p:nvSpPr>
        <p:spPr>
          <a:xfrm>
            <a:off x="3040422" y="2846865"/>
            <a:ext cx="4855803" cy="719034"/>
          </a:xfrm>
          <a:prstGeom prst="rect">
            <a:avLst/>
          </a:prstGeom>
          <a:noFill/>
        </p:spPr>
        <p:txBody>
          <a:bodyPr wrap="square" lIns="0" tIns="36000" rIns="216000" bIns="36000" rtlCol="0">
            <a:spAutoFit/>
          </a:bodyPr>
          <a:lstStyle/>
          <a:p>
            <a:r>
              <a:rPr lang="hu-HU" b="1" dirty="0" err="1">
                <a:latin typeface="Arial" panose="020B0604020202020204" pitchFamily="34" charset="0"/>
              </a:rPr>
              <a:t>Maximal</a:t>
            </a:r>
            <a:r>
              <a:rPr lang="hu-HU" b="1" dirty="0">
                <a:latin typeface="Arial" panose="020B0604020202020204" pitchFamily="34" charset="0"/>
              </a:rPr>
              <a:t> </a:t>
            </a:r>
            <a:r>
              <a:rPr lang="hu-HU" b="1" dirty="0" err="1">
                <a:latin typeface="Arial" panose="020B0604020202020204" pitchFamily="34" charset="0"/>
              </a:rPr>
              <a:t>sag</a:t>
            </a:r>
            <a:r>
              <a:rPr lang="hu-HU" b="1" dirty="0">
                <a:latin typeface="Arial" panose="020B0604020202020204" pitchFamily="34" charset="0"/>
              </a:rPr>
              <a:t> </a:t>
            </a:r>
            <a:r>
              <a:rPr lang="hu-HU" b="1" dirty="0" err="1">
                <a:latin typeface="Arial" panose="020B0604020202020204" pitchFamily="34" charset="0"/>
              </a:rPr>
              <a:t>condition</a:t>
            </a:r>
            <a:endParaRPr lang="en-US" b="1" dirty="0">
              <a:latin typeface="Arial" panose="020B0604020202020204" pitchFamily="34" charset="0"/>
            </a:endParaRPr>
          </a:p>
          <a:p>
            <a:r>
              <a:rPr lang="en-US" sz="1200" dirty="0"/>
              <a:t>Maximum sag does not necessarily occur at the highest operating temperature, but often under ice-loading conditions.</a:t>
            </a:r>
            <a:endParaRPr lang="en-US" sz="1200" dirty="0">
              <a:latin typeface="Arial" panose="020B0604020202020204" pitchFamily="34" charset="0"/>
            </a:endParaRPr>
          </a:p>
        </p:txBody>
      </p:sp>
      <p:sp>
        <p:nvSpPr>
          <p:cNvPr id="22" name="TextBox 32">
            <a:extLst>
              <a:ext uri="{FF2B5EF4-FFF2-40B4-BE49-F238E27FC236}">
                <a16:creationId xmlns:a16="http://schemas.microsoft.com/office/drawing/2014/main" id="{DCA517FA-1340-88BF-8186-FCDE52F9393A}"/>
              </a:ext>
            </a:extLst>
          </p:cNvPr>
          <p:cNvSpPr txBox="1"/>
          <p:nvPr/>
        </p:nvSpPr>
        <p:spPr>
          <a:xfrm>
            <a:off x="3040422" y="4018961"/>
            <a:ext cx="4855803" cy="903700"/>
          </a:xfrm>
          <a:prstGeom prst="rect">
            <a:avLst/>
          </a:prstGeom>
          <a:noFill/>
        </p:spPr>
        <p:txBody>
          <a:bodyPr wrap="square" lIns="0" tIns="36000" rIns="216000" bIns="36000" rtlCol="0">
            <a:spAutoFit/>
          </a:bodyPr>
          <a:lstStyle/>
          <a:p>
            <a:r>
              <a:rPr lang="hu-HU" b="1" dirty="0" err="1">
                <a:latin typeface="Arial" panose="020B0604020202020204" pitchFamily="34" charset="0"/>
              </a:rPr>
              <a:t>Electrical</a:t>
            </a:r>
            <a:r>
              <a:rPr lang="hu-HU" b="1" dirty="0">
                <a:latin typeface="Arial" panose="020B0604020202020204" pitchFamily="34" charset="0"/>
              </a:rPr>
              <a:t> </a:t>
            </a:r>
            <a:r>
              <a:rPr lang="hu-HU" b="1" dirty="0" err="1">
                <a:latin typeface="Arial" panose="020B0604020202020204" pitchFamily="34" charset="0"/>
              </a:rPr>
              <a:t>clearances</a:t>
            </a:r>
            <a:endParaRPr lang="en-US" b="1" dirty="0">
              <a:latin typeface="Arial" panose="020B0604020202020204" pitchFamily="34" charset="0"/>
            </a:endParaRPr>
          </a:p>
          <a:p>
            <a:r>
              <a:rPr lang="en-US" sz="1200" dirty="0"/>
              <a:t>When retaining the existing ground wire, there can be significant differences in sag between the phase conductors and the ground wire.</a:t>
            </a:r>
            <a:endParaRPr lang="en-US" sz="1200" dirty="0">
              <a:latin typeface="Arial" panose="020B0604020202020204" pitchFamily="34" charset="0"/>
            </a:endParaRPr>
          </a:p>
        </p:txBody>
      </p:sp>
      <p:sp>
        <p:nvSpPr>
          <p:cNvPr id="23" name="TextBox 33">
            <a:extLst>
              <a:ext uri="{FF2B5EF4-FFF2-40B4-BE49-F238E27FC236}">
                <a16:creationId xmlns:a16="http://schemas.microsoft.com/office/drawing/2014/main" id="{7487033E-5939-F7C4-264B-E711979C288B}"/>
              </a:ext>
            </a:extLst>
          </p:cNvPr>
          <p:cNvSpPr txBox="1"/>
          <p:nvPr/>
        </p:nvSpPr>
        <p:spPr>
          <a:xfrm>
            <a:off x="3040422" y="5167329"/>
            <a:ext cx="4855803" cy="719034"/>
          </a:xfrm>
          <a:prstGeom prst="rect">
            <a:avLst/>
          </a:prstGeom>
          <a:noFill/>
        </p:spPr>
        <p:txBody>
          <a:bodyPr wrap="square" lIns="0" tIns="36000" rIns="216000" bIns="36000" rtlCol="0">
            <a:spAutoFit/>
          </a:bodyPr>
          <a:lstStyle/>
          <a:p>
            <a:r>
              <a:rPr lang="hu-HU" b="1" dirty="0" err="1">
                <a:latin typeface="Arial" panose="020B0604020202020204" pitchFamily="34" charset="0"/>
              </a:rPr>
              <a:t>Special</a:t>
            </a:r>
            <a:r>
              <a:rPr lang="hu-HU" b="1" dirty="0">
                <a:latin typeface="Arial" panose="020B0604020202020204" pitchFamily="34" charset="0"/>
              </a:rPr>
              <a:t> </a:t>
            </a:r>
            <a:r>
              <a:rPr lang="hu-HU" b="1" dirty="0" err="1">
                <a:latin typeface="Arial" panose="020B0604020202020204" pitchFamily="34" charset="0"/>
              </a:rPr>
              <a:t>accessories</a:t>
            </a:r>
            <a:endParaRPr lang="en-US" b="1" dirty="0">
              <a:latin typeface="Arial" panose="020B0604020202020204" pitchFamily="34" charset="0"/>
            </a:endParaRPr>
          </a:p>
          <a:p>
            <a:r>
              <a:rPr lang="en-US" sz="1200" dirty="0"/>
              <a:t>In reconductoring projects, </a:t>
            </a:r>
            <a:r>
              <a:rPr lang="hu-HU" sz="1200" dirty="0" err="1"/>
              <a:t>care</a:t>
            </a:r>
            <a:r>
              <a:rPr lang="en-US" sz="1200" dirty="0"/>
              <a:t> must be </a:t>
            </a:r>
            <a:r>
              <a:rPr lang="hu-HU" sz="1200" dirty="0" err="1"/>
              <a:t>taken</a:t>
            </a:r>
            <a:r>
              <a:rPr lang="en-US" sz="1200" dirty="0"/>
              <a:t> to us</a:t>
            </a:r>
            <a:r>
              <a:rPr lang="hu-HU" sz="1200" dirty="0"/>
              <a:t>e</a:t>
            </a:r>
            <a:r>
              <a:rPr lang="en-US" sz="1200" dirty="0"/>
              <a:t> hardware that can tolerate</a:t>
            </a:r>
            <a:r>
              <a:rPr lang="hu-HU" sz="1200" dirty="0"/>
              <a:t>s</a:t>
            </a:r>
            <a:r>
              <a:rPr lang="en-US" sz="1200" dirty="0"/>
              <a:t> </a:t>
            </a:r>
            <a:r>
              <a:rPr lang="hu-HU" sz="1200" dirty="0" err="1"/>
              <a:t>elevated</a:t>
            </a:r>
            <a:r>
              <a:rPr lang="en-US" sz="1200" dirty="0"/>
              <a:t> temperatures.</a:t>
            </a:r>
            <a:endParaRPr lang="en-US" sz="1200" dirty="0">
              <a:latin typeface="Arial" panose="020B0604020202020204" pitchFamily="34" charset="0"/>
            </a:endParaRPr>
          </a:p>
        </p:txBody>
      </p:sp>
      <p:grpSp>
        <p:nvGrpSpPr>
          <p:cNvPr id="24" name="Csoportba foglalás 23">
            <a:extLst>
              <a:ext uri="{FF2B5EF4-FFF2-40B4-BE49-F238E27FC236}">
                <a16:creationId xmlns:a16="http://schemas.microsoft.com/office/drawing/2014/main" id="{47AACC98-6840-802A-4522-E3220637EC2B}"/>
              </a:ext>
            </a:extLst>
          </p:cNvPr>
          <p:cNvGrpSpPr/>
          <p:nvPr/>
        </p:nvGrpSpPr>
        <p:grpSpPr>
          <a:xfrm>
            <a:off x="1953234" y="2794051"/>
            <a:ext cx="818319" cy="818319"/>
            <a:chOff x="5277680" y="3042039"/>
            <a:chExt cx="818319" cy="818319"/>
          </a:xfrm>
        </p:grpSpPr>
        <p:sp>
          <p:nvSpPr>
            <p:cNvPr id="25" name="Oval 11">
              <a:extLst>
                <a:ext uri="{FF2B5EF4-FFF2-40B4-BE49-F238E27FC236}">
                  <a16:creationId xmlns:a16="http://schemas.microsoft.com/office/drawing/2014/main" id="{D3F2E71C-8E34-1408-4F69-B120103A34F7}"/>
                </a:ext>
              </a:extLst>
            </p:cNvPr>
            <p:cNvSpPr/>
            <p:nvPr/>
          </p:nvSpPr>
          <p:spPr>
            <a:xfrm>
              <a:off x="5277680" y="3042039"/>
              <a:ext cx="818319" cy="818319"/>
            </a:xfrm>
            <a:prstGeom prst="ellipse">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algn="ctr"/>
              <a:endParaRPr lang="en-US" sz="4400">
                <a:solidFill>
                  <a:schemeClr val="accent2"/>
                </a:solidFill>
                <a:latin typeface="Arial" panose="020B0604020202020204" pitchFamily="34" charset="0"/>
              </a:endParaRPr>
            </a:p>
          </p:txBody>
        </p:sp>
        <p:sp>
          <p:nvSpPr>
            <p:cNvPr id="26" name="Shape 3612">
              <a:extLst>
                <a:ext uri="{FF2B5EF4-FFF2-40B4-BE49-F238E27FC236}">
                  <a16:creationId xmlns:a16="http://schemas.microsoft.com/office/drawing/2014/main" id="{4383B8F7-3A2B-E868-26E9-751BC3FE6335}"/>
                </a:ext>
              </a:extLst>
            </p:cNvPr>
            <p:cNvSpPr/>
            <p:nvPr/>
          </p:nvSpPr>
          <p:spPr>
            <a:xfrm>
              <a:off x="5546550" y="3355546"/>
              <a:ext cx="280580" cy="19130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2700">
              <a:miter lim="400000"/>
            </a:ln>
          </p:spPr>
          <p:txBody>
            <a:bodyPr lIns="38100" tIns="38100" rIns="38100" bIns="38100" anchor="ctr"/>
            <a:lstStyle/>
            <a:p>
              <a:endParaRPr>
                <a:solidFill>
                  <a:schemeClr val="accent2"/>
                </a:solidFill>
                <a:latin typeface="Arial" panose="020B0604020202020204" pitchFamily="34" charset="0"/>
              </a:endParaRPr>
            </a:p>
          </p:txBody>
        </p:sp>
      </p:grpSp>
      <p:sp>
        <p:nvSpPr>
          <p:cNvPr id="27" name="Oval 5">
            <a:extLst>
              <a:ext uri="{FF2B5EF4-FFF2-40B4-BE49-F238E27FC236}">
                <a16:creationId xmlns:a16="http://schemas.microsoft.com/office/drawing/2014/main" id="{E1B2F985-6DE9-BED2-66AA-A41F56B48DF4}"/>
              </a:ext>
            </a:extLst>
          </p:cNvPr>
          <p:cNvSpPr/>
          <p:nvPr/>
        </p:nvSpPr>
        <p:spPr>
          <a:xfrm>
            <a:off x="521383" y="1615316"/>
            <a:ext cx="818319" cy="818319"/>
          </a:xfrm>
          <a:prstGeom prst="ellipse">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algn="ctr"/>
            <a:endParaRPr lang="en-US" sz="4400">
              <a:latin typeface="Arial" panose="020B0604020202020204" pitchFamily="34" charset="0"/>
            </a:endParaRPr>
          </a:p>
        </p:txBody>
      </p:sp>
      <p:sp>
        <p:nvSpPr>
          <p:cNvPr id="28" name="Oval 11">
            <a:extLst>
              <a:ext uri="{FF2B5EF4-FFF2-40B4-BE49-F238E27FC236}">
                <a16:creationId xmlns:a16="http://schemas.microsoft.com/office/drawing/2014/main" id="{D7DBB2CA-094E-D0E2-7F51-87C463CEDDA7}"/>
              </a:ext>
            </a:extLst>
          </p:cNvPr>
          <p:cNvSpPr/>
          <p:nvPr/>
        </p:nvSpPr>
        <p:spPr>
          <a:xfrm>
            <a:off x="521383" y="3949456"/>
            <a:ext cx="818319" cy="818319"/>
          </a:xfrm>
          <a:prstGeom prst="ellipse">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algn="ctr"/>
            <a:endParaRPr lang="en-US" sz="4400">
              <a:latin typeface="Arial" panose="020B0604020202020204" pitchFamily="34" charset="0"/>
            </a:endParaRPr>
          </a:p>
        </p:txBody>
      </p:sp>
      <p:sp>
        <p:nvSpPr>
          <p:cNvPr id="29" name="Oval 14">
            <a:extLst>
              <a:ext uri="{FF2B5EF4-FFF2-40B4-BE49-F238E27FC236}">
                <a16:creationId xmlns:a16="http://schemas.microsoft.com/office/drawing/2014/main" id="{6446F790-5BC6-74F3-BD97-4544E2C96C43}"/>
              </a:ext>
            </a:extLst>
          </p:cNvPr>
          <p:cNvSpPr/>
          <p:nvPr/>
        </p:nvSpPr>
        <p:spPr>
          <a:xfrm>
            <a:off x="521383" y="5116526"/>
            <a:ext cx="818319" cy="818319"/>
          </a:xfrm>
          <a:prstGeom prst="ellipse">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algn="ctr"/>
            <a:endParaRPr lang="en-US" sz="4400">
              <a:latin typeface="Arial" panose="020B0604020202020204" pitchFamily="34" charset="0"/>
            </a:endParaRPr>
          </a:p>
        </p:txBody>
      </p:sp>
      <p:sp>
        <p:nvSpPr>
          <p:cNvPr id="30" name="Oval 11">
            <a:extLst>
              <a:ext uri="{FF2B5EF4-FFF2-40B4-BE49-F238E27FC236}">
                <a16:creationId xmlns:a16="http://schemas.microsoft.com/office/drawing/2014/main" id="{9FCA6DA5-6BBC-17F7-4B8B-DE282B79D74A}"/>
              </a:ext>
            </a:extLst>
          </p:cNvPr>
          <p:cNvSpPr/>
          <p:nvPr/>
        </p:nvSpPr>
        <p:spPr>
          <a:xfrm>
            <a:off x="521382" y="2794051"/>
            <a:ext cx="818319" cy="818319"/>
          </a:xfrm>
          <a:prstGeom prst="ellipse">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algn="ctr"/>
            <a:endParaRPr lang="en-US" sz="4400">
              <a:solidFill>
                <a:schemeClr val="bg1"/>
              </a:solidFill>
              <a:latin typeface="Arial" panose="020B0604020202020204" pitchFamily="34" charset="0"/>
            </a:endParaRPr>
          </a:p>
        </p:txBody>
      </p:sp>
      <p:grpSp>
        <p:nvGrpSpPr>
          <p:cNvPr id="41" name="Graphic 4">
            <a:extLst>
              <a:ext uri="{FF2B5EF4-FFF2-40B4-BE49-F238E27FC236}">
                <a16:creationId xmlns:a16="http://schemas.microsoft.com/office/drawing/2014/main" id="{86D5FD33-6D38-179B-34A5-6E934921E61F}"/>
              </a:ext>
            </a:extLst>
          </p:cNvPr>
          <p:cNvGrpSpPr/>
          <p:nvPr/>
        </p:nvGrpSpPr>
        <p:grpSpPr>
          <a:xfrm>
            <a:off x="730023" y="1832047"/>
            <a:ext cx="383376" cy="356669"/>
            <a:chOff x="6360794" y="472891"/>
            <a:chExt cx="553402" cy="514850"/>
          </a:xfrm>
          <a:solidFill>
            <a:schemeClr val="accent2"/>
          </a:solidFill>
        </p:grpSpPr>
        <p:sp>
          <p:nvSpPr>
            <p:cNvPr id="42" name="Freeform: Shape 188">
              <a:extLst>
                <a:ext uri="{FF2B5EF4-FFF2-40B4-BE49-F238E27FC236}">
                  <a16:creationId xmlns:a16="http://schemas.microsoft.com/office/drawing/2014/main" id="{98AC0022-0109-5EC1-C375-C5E84F5B5673}"/>
                </a:ext>
              </a:extLst>
            </p:cNvPr>
            <p:cNvSpPr/>
            <p:nvPr/>
          </p:nvSpPr>
          <p:spPr>
            <a:xfrm>
              <a:off x="6443662" y="472891"/>
              <a:ext cx="388619" cy="471988"/>
            </a:xfrm>
            <a:custGeom>
              <a:avLst/>
              <a:gdLst>
                <a:gd name="connsiteX0" fmla="*/ 0 w 388619"/>
                <a:gd name="connsiteY0" fmla="*/ 462463 h 471988"/>
                <a:gd name="connsiteX1" fmla="*/ 953 w 388619"/>
                <a:gd name="connsiteY1" fmla="*/ 466273 h 471988"/>
                <a:gd name="connsiteX2" fmla="*/ 2857 w 388619"/>
                <a:gd name="connsiteY2" fmla="*/ 469131 h 471988"/>
                <a:gd name="connsiteX3" fmla="*/ 3810 w 388619"/>
                <a:gd name="connsiteY3" fmla="*/ 470083 h 471988"/>
                <a:gd name="connsiteX4" fmla="*/ 6668 w 388619"/>
                <a:gd name="connsiteY4" fmla="*/ 471036 h 471988"/>
                <a:gd name="connsiteX5" fmla="*/ 6668 w 388619"/>
                <a:gd name="connsiteY5" fmla="*/ 471036 h 471988"/>
                <a:gd name="connsiteX6" fmla="*/ 6668 w 388619"/>
                <a:gd name="connsiteY6" fmla="*/ 471036 h 471988"/>
                <a:gd name="connsiteX7" fmla="*/ 9525 w 388619"/>
                <a:gd name="connsiteY7" fmla="*/ 471036 h 471988"/>
                <a:gd name="connsiteX8" fmla="*/ 9525 w 388619"/>
                <a:gd name="connsiteY8" fmla="*/ 471036 h 471988"/>
                <a:gd name="connsiteX9" fmla="*/ 9525 w 388619"/>
                <a:gd name="connsiteY9" fmla="*/ 471036 h 471988"/>
                <a:gd name="connsiteX10" fmla="*/ 12382 w 388619"/>
                <a:gd name="connsiteY10" fmla="*/ 471036 h 471988"/>
                <a:gd name="connsiteX11" fmla="*/ 13335 w 388619"/>
                <a:gd name="connsiteY11" fmla="*/ 471036 h 471988"/>
                <a:gd name="connsiteX12" fmla="*/ 14288 w 388619"/>
                <a:gd name="connsiteY12" fmla="*/ 471036 h 471988"/>
                <a:gd name="connsiteX13" fmla="*/ 194310 w 388619"/>
                <a:gd name="connsiteY13" fmla="*/ 378644 h 471988"/>
                <a:gd name="connsiteX14" fmla="*/ 374332 w 388619"/>
                <a:gd name="connsiteY14" fmla="*/ 471036 h 471988"/>
                <a:gd name="connsiteX15" fmla="*/ 374332 w 388619"/>
                <a:gd name="connsiteY15" fmla="*/ 471036 h 471988"/>
                <a:gd name="connsiteX16" fmla="*/ 374332 w 388619"/>
                <a:gd name="connsiteY16" fmla="*/ 471036 h 471988"/>
                <a:gd name="connsiteX17" fmla="*/ 377190 w 388619"/>
                <a:gd name="connsiteY17" fmla="*/ 471988 h 471988"/>
                <a:gd name="connsiteX18" fmla="*/ 378143 w 388619"/>
                <a:gd name="connsiteY18" fmla="*/ 471988 h 471988"/>
                <a:gd name="connsiteX19" fmla="*/ 379095 w 388619"/>
                <a:gd name="connsiteY19" fmla="*/ 471988 h 471988"/>
                <a:gd name="connsiteX20" fmla="*/ 381953 w 388619"/>
                <a:gd name="connsiteY20" fmla="*/ 471988 h 471988"/>
                <a:gd name="connsiteX21" fmla="*/ 381953 w 388619"/>
                <a:gd name="connsiteY21" fmla="*/ 471988 h 471988"/>
                <a:gd name="connsiteX22" fmla="*/ 381953 w 388619"/>
                <a:gd name="connsiteY22" fmla="*/ 471988 h 471988"/>
                <a:gd name="connsiteX23" fmla="*/ 384810 w 388619"/>
                <a:gd name="connsiteY23" fmla="*/ 471036 h 471988"/>
                <a:gd name="connsiteX24" fmla="*/ 385763 w 388619"/>
                <a:gd name="connsiteY24" fmla="*/ 470083 h 471988"/>
                <a:gd name="connsiteX25" fmla="*/ 387668 w 388619"/>
                <a:gd name="connsiteY25" fmla="*/ 467226 h 471988"/>
                <a:gd name="connsiteX26" fmla="*/ 388620 w 388619"/>
                <a:gd name="connsiteY26" fmla="*/ 463416 h 471988"/>
                <a:gd name="connsiteX27" fmla="*/ 388620 w 388619"/>
                <a:gd name="connsiteY27" fmla="*/ 459606 h 471988"/>
                <a:gd name="connsiteX28" fmla="*/ 388620 w 388619"/>
                <a:gd name="connsiteY28" fmla="*/ 459606 h 471988"/>
                <a:gd name="connsiteX29" fmla="*/ 337185 w 388619"/>
                <a:gd name="connsiteY29" fmla="*/ 298633 h 471988"/>
                <a:gd name="connsiteX30" fmla="*/ 336232 w 388619"/>
                <a:gd name="connsiteY30" fmla="*/ 294823 h 471988"/>
                <a:gd name="connsiteX31" fmla="*/ 292418 w 388619"/>
                <a:gd name="connsiteY31" fmla="*/ 158616 h 471988"/>
                <a:gd name="connsiteX32" fmla="*/ 292418 w 388619"/>
                <a:gd name="connsiteY32" fmla="*/ 107181 h 471988"/>
                <a:gd name="connsiteX33" fmla="*/ 363855 w 388619"/>
                <a:gd name="connsiteY33" fmla="*/ 125278 h 471988"/>
                <a:gd name="connsiteX34" fmla="*/ 365760 w 388619"/>
                <a:gd name="connsiteY34" fmla="*/ 125278 h 471988"/>
                <a:gd name="connsiteX35" fmla="*/ 375285 w 388619"/>
                <a:gd name="connsiteY35" fmla="*/ 117658 h 471988"/>
                <a:gd name="connsiteX36" fmla="*/ 368618 w 388619"/>
                <a:gd name="connsiteY36" fmla="*/ 106228 h 471988"/>
                <a:gd name="connsiteX37" fmla="*/ 292418 w 388619"/>
                <a:gd name="connsiteY37" fmla="*/ 87178 h 471988"/>
                <a:gd name="connsiteX38" fmla="*/ 292418 w 388619"/>
                <a:gd name="connsiteY38" fmla="*/ 37648 h 471988"/>
                <a:gd name="connsiteX39" fmla="*/ 368618 w 388619"/>
                <a:gd name="connsiteY39" fmla="*/ 18598 h 471988"/>
                <a:gd name="connsiteX40" fmla="*/ 375285 w 388619"/>
                <a:gd name="connsiteY40" fmla="*/ 7168 h 471988"/>
                <a:gd name="connsiteX41" fmla="*/ 363855 w 388619"/>
                <a:gd name="connsiteY41" fmla="*/ 501 h 471988"/>
                <a:gd name="connsiteX42" fmla="*/ 281940 w 388619"/>
                <a:gd name="connsiteY42" fmla="*/ 21456 h 471988"/>
                <a:gd name="connsiteX43" fmla="*/ 110490 w 388619"/>
                <a:gd name="connsiteY43" fmla="*/ 21456 h 471988"/>
                <a:gd name="connsiteX44" fmla="*/ 28575 w 388619"/>
                <a:gd name="connsiteY44" fmla="*/ 501 h 471988"/>
                <a:gd name="connsiteX45" fmla="*/ 17145 w 388619"/>
                <a:gd name="connsiteY45" fmla="*/ 7168 h 471988"/>
                <a:gd name="connsiteX46" fmla="*/ 23813 w 388619"/>
                <a:gd name="connsiteY46" fmla="*/ 18598 h 471988"/>
                <a:gd name="connsiteX47" fmla="*/ 100013 w 388619"/>
                <a:gd name="connsiteY47" fmla="*/ 37648 h 471988"/>
                <a:gd name="connsiteX48" fmla="*/ 100013 w 388619"/>
                <a:gd name="connsiteY48" fmla="*/ 87178 h 471988"/>
                <a:gd name="connsiteX49" fmla="*/ 23813 w 388619"/>
                <a:gd name="connsiteY49" fmla="*/ 106228 h 471988"/>
                <a:gd name="connsiteX50" fmla="*/ 17145 w 388619"/>
                <a:gd name="connsiteY50" fmla="*/ 117658 h 471988"/>
                <a:gd name="connsiteX51" fmla="*/ 28575 w 388619"/>
                <a:gd name="connsiteY51" fmla="*/ 124326 h 471988"/>
                <a:gd name="connsiteX52" fmla="*/ 100013 w 388619"/>
                <a:gd name="connsiteY52" fmla="*/ 106228 h 471988"/>
                <a:gd name="connsiteX53" fmla="*/ 100013 w 388619"/>
                <a:gd name="connsiteY53" fmla="*/ 157663 h 471988"/>
                <a:gd name="connsiteX54" fmla="*/ 56197 w 388619"/>
                <a:gd name="connsiteY54" fmla="*/ 293871 h 471988"/>
                <a:gd name="connsiteX55" fmla="*/ 55245 w 388619"/>
                <a:gd name="connsiteY55" fmla="*/ 297681 h 471988"/>
                <a:gd name="connsiteX56" fmla="*/ 3810 w 388619"/>
                <a:gd name="connsiteY56" fmla="*/ 458654 h 471988"/>
                <a:gd name="connsiteX57" fmla="*/ 3810 w 388619"/>
                <a:gd name="connsiteY57" fmla="*/ 458654 h 471988"/>
                <a:gd name="connsiteX58" fmla="*/ 0 w 388619"/>
                <a:gd name="connsiteY58" fmla="*/ 462463 h 471988"/>
                <a:gd name="connsiteX59" fmla="*/ 25718 w 388619"/>
                <a:gd name="connsiteY59" fmla="*/ 443413 h 471988"/>
                <a:gd name="connsiteX60" fmla="*/ 67628 w 388619"/>
                <a:gd name="connsiteY60" fmla="*/ 312921 h 471988"/>
                <a:gd name="connsiteX61" fmla="*/ 173355 w 388619"/>
                <a:gd name="connsiteY61" fmla="*/ 367213 h 471988"/>
                <a:gd name="connsiteX62" fmla="*/ 25718 w 388619"/>
                <a:gd name="connsiteY62" fmla="*/ 443413 h 471988"/>
                <a:gd name="connsiteX63" fmla="*/ 116205 w 388619"/>
                <a:gd name="connsiteY63" fmla="*/ 104323 h 471988"/>
                <a:gd name="connsiteX64" fmla="*/ 270510 w 388619"/>
                <a:gd name="connsiteY64" fmla="*/ 104323 h 471988"/>
                <a:gd name="connsiteX65" fmla="*/ 270510 w 388619"/>
                <a:gd name="connsiteY65" fmla="*/ 150043 h 471988"/>
                <a:gd name="connsiteX66" fmla="*/ 116205 w 388619"/>
                <a:gd name="connsiteY66" fmla="*/ 150043 h 471988"/>
                <a:gd name="connsiteX67" fmla="*/ 116205 w 388619"/>
                <a:gd name="connsiteY67" fmla="*/ 104323 h 471988"/>
                <a:gd name="connsiteX68" fmla="*/ 211455 w 388619"/>
                <a:gd name="connsiteY68" fmla="*/ 214813 h 471988"/>
                <a:gd name="connsiteX69" fmla="*/ 275272 w 388619"/>
                <a:gd name="connsiteY69" fmla="*/ 173856 h 471988"/>
                <a:gd name="connsiteX70" fmla="*/ 308610 w 388619"/>
                <a:gd name="connsiteY70" fmla="*/ 275773 h 471988"/>
                <a:gd name="connsiteX71" fmla="*/ 211455 w 388619"/>
                <a:gd name="connsiteY71" fmla="*/ 214813 h 471988"/>
                <a:gd name="connsiteX72" fmla="*/ 306705 w 388619"/>
                <a:gd name="connsiteY72" fmla="*/ 298633 h 471988"/>
                <a:gd name="connsiteX73" fmla="*/ 194310 w 388619"/>
                <a:gd name="connsiteY73" fmla="*/ 356736 h 471988"/>
                <a:gd name="connsiteX74" fmla="*/ 81915 w 388619"/>
                <a:gd name="connsiteY74" fmla="*/ 298633 h 471988"/>
                <a:gd name="connsiteX75" fmla="*/ 194310 w 388619"/>
                <a:gd name="connsiteY75" fmla="*/ 227196 h 471988"/>
                <a:gd name="connsiteX76" fmla="*/ 306705 w 388619"/>
                <a:gd name="connsiteY76" fmla="*/ 298633 h 471988"/>
                <a:gd name="connsiteX77" fmla="*/ 193357 w 388619"/>
                <a:gd name="connsiteY77" fmla="*/ 204336 h 471988"/>
                <a:gd name="connsiteX78" fmla="*/ 139065 w 388619"/>
                <a:gd name="connsiteY78" fmla="*/ 170046 h 471988"/>
                <a:gd name="connsiteX79" fmla="*/ 247650 w 388619"/>
                <a:gd name="connsiteY79" fmla="*/ 170046 h 471988"/>
                <a:gd name="connsiteX80" fmla="*/ 193357 w 388619"/>
                <a:gd name="connsiteY80" fmla="*/ 204336 h 471988"/>
                <a:gd name="connsiteX81" fmla="*/ 112395 w 388619"/>
                <a:gd name="connsiteY81" fmla="*/ 174808 h 471988"/>
                <a:gd name="connsiteX82" fmla="*/ 176213 w 388619"/>
                <a:gd name="connsiteY82" fmla="*/ 215766 h 471988"/>
                <a:gd name="connsiteX83" fmla="*/ 79057 w 388619"/>
                <a:gd name="connsiteY83" fmla="*/ 277678 h 471988"/>
                <a:gd name="connsiteX84" fmla="*/ 112395 w 388619"/>
                <a:gd name="connsiteY84" fmla="*/ 174808 h 471988"/>
                <a:gd name="connsiteX85" fmla="*/ 320040 w 388619"/>
                <a:gd name="connsiteY85" fmla="*/ 312921 h 471988"/>
                <a:gd name="connsiteX86" fmla="*/ 361950 w 388619"/>
                <a:gd name="connsiteY86" fmla="*/ 443413 h 471988"/>
                <a:gd name="connsiteX87" fmla="*/ 215265 w 388619"/>
                <a:gd name="connsiteY87" fmla="*/ 367213 h 471988"/>
                <a:gd name="connsiteX88" fmla="*/ 320040 w 388619"/>
                <a:gd name="connsiteY88" fmla="*/ 312921 h 471988"/>
                <a:gd name="connsiteX89" fmla="*/ 271463 w 388619"/>
                <a:gd name="connsiteY89" fmla="*/ 39553 h 471988"/>
                <a:gd name="connsiteX90" fmla="*/ 271463 w 388619"/>
                <a:gd name="connsiteY90" fmla="*/ 85273 h 471988"/>
                <a:gd name="connsiteX91" fmla="*/ 117157 w 388619"/>
                <a:gd name="connsiteY91" fmla="*/ 85273 h 471988"/>
                <a:gd name="connsiteX92" fmla="*/ 117157 w 388619"/>
                <a:gd name="connsiteY92" fmla="*/ 39553 h 471988"/>
                <a:gd name="connsiteX93" fmla="*/ 271463 w 388619"/>
                <a:gd name="connsiteY93" fmla="*/ 39553 h 47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88619" h="471988">
                  <a:moveTo>
                    <a:pt x="0" y="462463"/>
                  </a:moveTo>
                  <a:cubicBezTo>
                    <a:pt x="0" y="463416"/>
                    <a:pt x="0" y="465321"/>
                    <a:pt x="953" y="466273"/>
                  </a:cubicBezTo>
                  <a:cubicBezTo>
                    <a:pt x="1905" y="467226"/>
                    <a:pt x="1905" y="468179"/>
                    <a:pt x="2857" y="469131"/>
                  </a:cubicBezTo>
                  <a:cubicBezTo>
                    <a:pt x="2857" y="469131"/>
                    <a:pt x="2857" y="469131"/>
                    <a:pt x="3810" y="470083"/>
                  </a:cubicBezTo>
                  <a:cubicBezTo>
                    <a:pt x="4763" y="471036"/>
                    <a:pt x="5715" y="471036"/>
                    <a:pt x="6668" y="471036"/>
                  </a:cubicBezTo>
                  <a:cubicBezTo>
                    <a:pt x="6668" y="471036"/>
                    <a:pt x="6668" y="471036"/>
                    <a:pt x="6668" y="471036"/>
                  </a:cubicBezTo>
                  <a:cubicBezTo>
                    <a:pt x="6668" y="471036"/>
                    <a:pt x="6668" y="471036"/>
                    <a:pt x="6668" y="471036"/>
                  </a:cubicBezTo>
                  <a:cubicBezTo>
                    <a:pt x="7620" y="471036"/>
                    <a:pt x="8572" y="471036"/>
                    <a:pt x="9525" y="471036"/>
                  </a:cubicBezTo>
                  <a:cubicBezTo>
                    <a:pt x="9525" y="471036"/>
                    <a:pt x="9525" y="471036"/>
                    <a:pt x="9525" y="471036"/>
                  </a:cubicBezTo>
                  <a:cubicBezTo>
                    <a:pt x="9525" y="471036"/>
                    <a:pt x="9525" y="471036"/>
                    <a:pt x="9525" y="471036"/>
                  </a:cubicBezTo>
                  <a:cubicBezTo>
                    <a:pt x="10478" y="471036"/>
                    <a:pt x="11430" y="471036"/>
                    <a:pt x="12382" y="471036"/>
                  </a:cubicBezTo>
                  <a:cubicBezTo>
                    <a:pt x="12382" y="471036"/>
                    <a:pt x="13335" y="471036"/>
                    <a:pt x="13335" y="471036"/>
                  </a:cubicBezTo>
                  <a:cubicBezTo>
                    <a:pt x="13335" y="471036"/>
                    <a:pt x="14288" y="471036"/>
                    <a:pt x="14288" y="471036"/>
                  </a:cubicBezTo>
                  <a:lnTo>
                    <a:pt x="194310" y="378644"/>
                  </a:lnTo>
                  <a:lnTo>
                    <a:pt x="374332" y="471036"/>
                  </a:lnTo>
                  <a:cubicBezTo>
                    <a:pt x="374332" y="471036"/>
                    <a:pt x="374332" y="471036"/>
                    <a:pt x="374332" y="471036"/>
                  </a:cubicBezTo>
                  <a:cubicBezTo>
                    <a:pt x="374332" y="471036"/>
                    <a:pt x="374332" y="471036"/>
                    <a:pt x="374332" y="471036"/>
                  </a:cubicBezTo>
                  <a:cubicBezTo>
                    <a:pt x="375285" y="471988"/>
                    <a:pt x="376238" y="471988"/>
                    <a:pt x="377190" y="471988"/>
                  </a:cubicBezTo>
                  <a:cubicBezTo>
                    <a:pt x="377190" y="471988"/>
                    <a:pt x="377190" y="471988"/>
                    <a:pt x="378143" y="471988"/>
                  </a:cubicBezTo>
                  <a:cubicBezTo>
                    <a:pt x="378143" y="471988"/>
                    <a:pt x="378143" y="471988"/>
                    <a:pt x="379095" y="471988"/>
                  </a:cubicBezTo>
                  <a:cubicBezTo>
                    <a:pt x="380047" y="471988"/>
                    <a:pt x="381000" y="471988"/>
                    <a:pt x="381953" y="471988"/>
                  </a:cubicBezTo>
                  <a:cubicBezTo>
                    <a:pt x="381953" y="471988"/>
                    <a:pt x="381953" y="471988"/>
                    <a:pt x="381953" y="471988"/>
                  </a:cubicBezTo>
                  <a:cubicBezTo>
                    <a:pt x="381953" y="471988"/>
                    <a:pt x="381953" y="471988"/>
                    <a:pt x="381953" y="471988"/>
                  </a:cubicBezTo>
                  <a:cubicBezTo>
                    <a:pt x="382905" y="471988"/>
                    <a:pt x="383857" y="471036"/>
                    <a:pt x="384810" y="471036"/>
                  </a:cubicBezTo>
                  <a:cubicBezTo>
                    <a:pt x="384810" y="471036"/>
                    <a:pt x="384810" y="471036"/>
                    <a:pt x="385763" y="470083"/>
                  </a:cubicBezTo>
                  <a:cubicBezTo>
                    <a:pt x="386715" y="469131"/>
                    <a:pt x="387668" y="468179"/>
                    <a:pt x="387668" y="467226"/>
                  </a:cubicBezTo>
                  <a:cubicBezTo>
                    <a:pt x="388620" y="466273"/>
                    <a:pt x="388620" y="465321"/>
                    <a:pt x="388620" y="463416"/>
                  </a:cubicBezTo>
                  <a:cubicBezTo>
                    <a:pt x="388620" y="462463"/>
                    <a:pt x="388620" y="460558"/>
                    <a:pt x="388620" y="459606"/>
                  </a:cubicBezTo>
                  <a:lnTo>
                    <a:pt x="388620" y="459606"/>
                  </a:lnTo>
                  <a:lnTo>
                    <a:pt x="337185" y="298633"/>
                  </a:lnTo>
                  <a:cubicBezTo>
                    <a:pt x="337185" y="297681"/>
                    <a:pt x="336232" y="295776"/>
                    <a:pt x="336232" y="294823"/>
                  </a:cubicBezTo>
                  <a:lnTo>
                    <a:pt x="292418" y="158616"/>
                  </a:lnTo>
                  <a:lnTo>
                    <a:pt x="292418" y="107181"/>
                  </a:lnTo>
                  <a:lnTo>
                    <a:pt x="363855" y="125278"/>
                  </a:lnTo>
                  <a:cubicBezTo>
                    <a:pt x="364807" y="125278"/>
                    <a:pt x="365760" y="125278"/>
                    <a:pt x="365760" y="125278"/>
                  </a:cubicBezTo>
                  <a:cubicBezTo>
                    <a:pt x="369570" y="125278"/>
                    <a:pt x="374332" y="122421"/>
                    <a:pt x="375285" y="117658"/>
                  </a:cubicBezTo>
                  <a:cubicBezTo>
                    <a:pt x="376238" y="112896"/>
                    <a:pt x="373380" y="107181"/>
                    <a:pt x="368618" y="106228"/>
                  </a:cubicBezTo>
                  <a:lnTo>
                    <a:pt x="292418" y="87178"/>
                  </a:lnTo>
                  <a:lnTo>
                    <a:pt x="292418" y="37648"/>
                  </a:lnTo>
                  <a:lnTo>
                    <a:pt x="368618" y="18598"/>
                  </a:lnTo>
                  <a:cubicBezTo>
                    <a:pt x="373380" y="17646"/>
                    <a:pt x="377190" y="11931"/>
                    <a:pt x="375285" y="7168"/>
                  </a:cubicBezTo>
                  <a:cubicBezTo>
                    <a:pt x="374332" y="2406"/>
                    <a:pt x="368618" y="-1404"/>
                    <a:pt x="363855" y="501"/>
                  </a:cubicBezTo>
                  <a:lnTo>
                    <a:pt x="281940" y="21456"/>
                  </a:lnTo>
                  <a:lnTo>
                    <a:pt x="110490" y="21456"/>
                  </a:lnTo>
                  <a:lnTo>
                    <a:pt x="28575" y="501"/>
                  </a:lnTo>
                  <a:cubicBezTo>
                    <a:pt x="23813" y="-452"/>
                    <a:pt x="18097" y="2406"/>
                    <a:pt x="17145" y="7168"/>
                  </a:cubicBezTo>
                  <a:cubicBezTo>
                    <a:pt x="16193" y="11931"/>
                    <a:pt x="19050" y="17646"/>
                    <a:pt x="23813" y="18598"/>
                  </a:cubicBezTo>
                  <a:lnTo>
                    <a:pt x="100013" y="37648"/>
                  </a:lnTo>
                  <a:lnTo>
                    <a:pt x="100013" y="87178"/>
                  </a:lnTo>
                  <a:lnTo>
                    <a:pt x="23813" y="106228"/>
                  </a:lnTo>
                  <a:cubicBezTo>
                    <a:pt x="19050" y="107181"/>
                    <a:pt x="15240" y="112896"/>
                    <a:pt x="17145" y="117658"/>
                  </a:cubicBezTo>
                  <a:cubicBezTo>
                    <a:pt x="18097" y="122421"/>
                    <a:pt x="23813" y="126231"/>
                    <a:pt x="28575" y="124326"/>
                  </a:cubicBezTo>
                  <a:lnTo>
                    <a:pt x="100013" y="106228"/>
                  </a:lnTo>
                  <a:lnTo>
                    <a:pt x="100013" y="157663"/>
                  </a:lnTo>
                  <a:lnTo>
                    <a:pt x="56197" y="293871"/>
                  </a:lnTo>
                  <a:cubicBezTo>
                    <a:pt x="55245" y="294823"/>
                    <a:pt x="55245" y="296728"/>
                    <a:pt x="55245" y="297681"/>
                  </a:cubicBezTo>
                  <a:lnTo>
                    <a:pt x="3810" y="458654"/>
                  </a:lnTo>
                  <a:lnTo>
                    <a:pt x="3810" y="458654"/>
                  </a:lnTo>
                  <a:cubicBezTo>
                    <a:pt x="0" y="460558"/>
                    <a:pt x="0" y="461511"/>
                    <a:pt x="0" y="462463"/>
                  </a:cubicBezTo>
                  <a:close/>
                  <a:moveTo>
                    <a:pt x="25718" y="443413"/>
                  </a:moveTo>
                  <a:lnTo>
                    <a:pt x="67628" y="312921"/>
                  </a:lnTo>
                  <a:lnTo>
                    <a:pt x="173355" y="367213"/>
                  </a:lnTo>
                  <a:lnTo>
                    <a:pt x="25718" y="443413"/>
                  </a:lnTo>
                  <a:close/>
                  <a:moveTo>
                    <a:pt x="116205" y="104323"/>
                  </a:moveTo>
                  <a:lnTo>
                    <a:pt x="270510" y="104323"/>
                  </a:lnTo>
                  <a:lnTo>
                    <a:pt x="270510" y="150043"/>
                  </a:lnTo>
                  <a:lnTo>
                    <a:pt x="116205" y="150043"/>
                  </a:lnTo>
                  <a:lnTo>
                    <a:pt x="116205" y="104323"/>
                  </a:lnTo>
                  <a:close/>
                  <a:moveTo>
                    <a:pt x="211455" y="214813"/>
                  </a:moveTo>
                  <a:lnTo>
                    <a:pt x="275272" y="173856"/>
                  </a:lnTo>
                  <a:lnTo>
                    <a:pt x="308610" y="275773"/>
                  </a:lnTo>
                  <a:lnTo>
                    <a:pt x="211455" y="214813"/>
                  </a:lnTo>
                  <a:close/>
                  <a:moveTo>
                    <a:pt x="306705" y="298633"/>
                  </a:moveTo>
                  <a:lnTo>
                    <a:pt x="194310" y="356736"/>
                  </a:lnTo>
                  <a:lnTo>
                    <a:pt x="81915" y="298633"/>
                  </a:lnTo>
                  <a:lnTo>
                    <a:pt x="194310" y="227196"/>
                  </a:lnTo>
                  <a:lnTo>
                    <a:pt x="306705" y="298633"/>
                  </a:lnTo>
                  <a:close/>
                  <a:moveTo>
                    <a:pt x="193357" y="204336"/>
                  </a:moveTo>
                  <a:lnTo>
                    <a:pt x="139065" y="170046"/>
                  </a:lnTo>
                  <a:lnTo>
                    <a:pt x="247650" y="170046"/>
                  </a:lnTo>
                  <a:lnTo>
                    <a:pt x="193357" y="204336"/>
                  </a:lnTo>
                  <a:close/>
                  <a:moveTo>
                    <a:pt x="112395" y="174808"/>
                  </a:moveTo>
                  <a:lnTo>
                    <a:pt x="176213" y="215766"/>
                  </a:lnTo>
                  <a:lnTo>
                    <a:pt x="79057" y="277678"/>
                  </a:lnTo>
                  <a:lnTo>
                    <a:pt x="112395" y="174808"/>
                  </a:lnTo>
                  <a:close/>
                  <a:moveTo>
                    <a:pt x="320040" y="312921"/>
                  </a:moveTo>
                  <a:lnTo>
                    <a:pt x="361950" y="443413"/>
                  </a:lnTo>
                  <a:lnTo>
                    <a:pt x="215265" y="367213"/>
                  </a:lnTo>
                  <a:lnTo>
                    <a:pt x="320040" y="312921"/>
                  </a:lnTo>
                  <a:close/>
                  <a:moveTo>
                    <a:pt x="271463" y="39553"/>
                  </a:moveTo>
                  <a:lnTo>
                    <a:pt x="271463" y="85273"/>
                  </a:lnTo>
                  <a:lnTo>
                    <a:pt x="117157" y="85273"/>
                  </a:lnTo>
                  <a:lnTo>
                    <a:pt x="117157" y="39553"/>
                  </a:lnTo>
                  <a:lnTo>
                    <a:pt x="271463" y="39553"/>
                  </a:lnTo>
                  <a:close/>
                </a:path>
              </a:pathLst>
            </a:custGeom>
            <a:grpFill/>
            <a:ln w="9525" cap="flat">
              <a:noFill/>
              <a:prstDash val="solid"/>
              <a:miter/>
            </a:ln>
          </p:spPr>
          <p:txBody>
            <a:bodyPr rtlCol="0" anchor="ctr"/>
            <a:lstStyle/>
            <a:p>
              <a:endParaRPr lang="hu-HU"/>
            </a:p>
          </p:txBody>
        </p:sp>
        <p:sp>
          <p:nvSpPr>
            <p:cNvPr id="43" name="Freeform: Shape 189">
              <a:extLst>
                <a:ext uri="{FF2B5EF4-FFF2-40B4-BE49-F238E27FC236}">
                  <a16:creationId xmlns:a16="http://schemas.microsoft.com/office/drawing/2014/main" id="{BBA5E549-BEB0-FA09-0795-0C49A27CFF35}"/>
                </a:ext>
              </a:extLst>
            </p:cNvPr>
            <p:cNvSpPr/>
            <p:nvPr/>
          </p:nvSpPr>
          <p:spPr>
            <a:xfrm>
              <a:off x="6360794" y="968691"/>
              <a:ext cx="553402" cy="19050"/>
            </a:xfrm>
            <a:custGeom>
              <a:avLst/>
              <a:gdLst>
                <a:gd name="connsiteX0" fmla="*/ 9525 w 553402"/>
                <a:gd name="connsiteY0" fmla="*/ 19050 h 19050"/>
                <a:gd name="connsiteX1" fmla="*/ 543878 w 553402"/>
                <a:gd name="connsiteY1" fmla="*/ 19050 h 19050"/>
                <a:gd name="connsiteX2" fmla="*/ 553403 w 553402"/>
                <a:gd name="connsiteY2" fmla="*/ 9525 h 19050"/>
                <a:gd name="connsiteX3" fmla="*/ 543878 w 553402"/>
                <a:gd name="connsiteY3" fmla="*/ 0 h 19050"/>
                <a:gd name="connsiteX4" fmla="*/ 9525 w 553402"/>
                <a:gd name="connsiteY4" fmla="*/ 0 h 19050"/>
                <a:gd name="connsiteX5" fmla="*/ 0 w 553402"/>
                <a:gd name="connsiteY5" fmla="*/ 9525 h 19050"/>
                <a:gd name="connsiteX6" fmla="*/ 9525 w 553402"/>
                <a:gd name="connsiteY6" fmla="*/ 1905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402" h="19050">
                  <a:moveTo>
                    <a:pt x="9525" y="19050"/>
                  </a:moveTo>
                  <a:lnTo>
                    <a:pt x="543878" y="19050"/>
                  </a:lnTo>
                  <a:cubicBezTo>
                    <a:pt x="549593" y="19050"/>
                    <a:pt x="553403" y="15240"/>
                    <a:pt x="553403" y="9525"/>
                  </a:cubicBezTo>
                  <a:cubicBezTo>
                    <a:pt x="553403" y="3810"/>
                    <a:pt x="549593" y="0"/>
                    <a:pt x="543878" y="0"/>
                  </a:cubicBezTo>
                  <a:lnTo>
                    <a:pt x="9525" y="0"/>
                  </a:lnTo>
                  <a:cubicBezTo>
                    <a:pt x="3810" y="0"/>
                    <a:pt x="0" y="3810"/>
                    <a:pt x="0" y="9525"/>
                  </a:cubicBezTo>
                  <a:cubicBezTo>
                    <a:pt x="0" y="15240"/>
                    <a:pt x="4763" y="19050"/>
                    <a:pt x="9525" y="19050"/>
                  </a:cubicBezTo>
                  <a:close/>
                </a:path>
              </a:pathLst>
            </a:custGeom>
            <a:grpFill/>
            <a:ln w="9525" cap="flat">
              <a:noFill/>
              <a:prstDash val="solid"/>
              <a:miter/>
            </a:ln>
          </p:spPr>
          <p:txBody>
            <a:bodyPr rtlCol="0" anchor="ctr"/>
            <a:lstStyle/>
            <a:p>
              <a:endParaRPr lang="hu-HU"/>
            </a:p>
          </p:txBody>
        </p:sp>
      </p:grpSp>
      <p:pic>
        <p:nvPicPr>
          <p:cNvPr id="59" name="Ábra 58" descr="Hópehely körvonalas">
            <a:extLst>
              <a:ext uri="{FF2B5EF4-FFF2-40B4-BE49-F238E27FC236}">
                <a16:creationId xmlns:a16="http://schemas.microsoft.com/office/drawing/2014/main" id="{AA4ACFB8-4545-9AC6-F171-B54EA9B582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4541" y="2808705"/>
            <a:ext cx="792000" cy="792000"/>
          </a:xfrm>
          <a:prstGeom prst="rect">
            <a:avLst/>
          </a:prstGeom>
        </p:spPr>
      </p:pic>
      <p:pic>
        <p:nvPicPr>
          <p:cNvPr id="61" name="Ábra 60" descr="Magasfeszültség körvonalas">
            <a:extLst>
              <a:ext uri="{FF2B5EF4-FFF2-40B4-BE49-F238E27FC236}">
                <a16:creationId xmlns:a16="http://schemas.microsoft.com/office/drawing/2014/main" id="{2599CA7B-D55D-4B34-A553-7035CB9378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5331" y="3968164"/>
            <a:ext cx="648000" cy="648000"/>
          </a:xfrm>
          <a:prstGeom prst="rect">
            <a:avLst/>
          </a:prstGeom>
        </p:spPr>
      </p:pic>
      <p:pic>
        <p:nvPicPr>
          <p:cNvPr id="63" name="Ábra 62" descr="Hőmérő egyszínű kitöltéssel">
            <a:extLst>
              <a:ext uri="{FF2B5EF4-FFF2-40B4-BE49-F238E27FC236}">
                <a16:creationId xmlns:a16="http://schemas.microsoft.com/office/drawing/2014/main" id="{A3CE734A-FC5C-12C9-5256-F2BC02EEF7E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9503" y="5173813"/>
            <a:ext cx="684000" cy="684000"/>
          </a:xfrm>
          <a:prstGeom prst="rect">
            <a:avLst/>
          </a:prstGeom>
        </p:spPr>
      </p:pic>
    </p:spTree>
    <p:extLst>
      <p:ext uri="{BB962C8B-B14F-4D97-AF65-F5344CB8AC3E}">
        <p14:creationId xmlns:p14="http://schemas.microsoft.com/office/powerpoint/2010/main" val="4270402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9AEC26A-6F7A-D51E-76EC-9C250598DFFF}"/>
              </a:ext>
            </a:extLst>
          </p:cNvPr>
          <p:cNvSpPr>
            <a:spLocks noGrp="1"/>
          </p:cNvSpPr>
          <p:nvPr>
            <p:ph type="ctrTitle"/>
          </p:nvPr>
        </p:nvSpPr>
        <p:spPr/>
        <p:txBody>
          <a:bodyPr/>
          <a:lstStyle/>
          <a:p>
            <a:r>
              <a:rPr lang="hu-HU" dirty="0" err="1"/>
              <a:t>Case</a:t>
            </a:r>
            <a:r>
              <a:rPr lang="hu-HU" dirty="0"/>
              <a:t> </a:t>
            </a:r>
            <a:r>
              <a:rPr lang="hu-HU" dirty="0" err="1"/>
              <a:t>study</a:t>
            </a:r>
            <a:endParaRPr lang="hu-HU" sz="4800" dirty="0"/>
          </a:p>
        </p:txBody>
      </p:sp>
      <p:sp>
        <p:nvSpPr>
          <p:cNvPr id="3" name="Élőláb helye 2">
            <a:extLst>
              <a:ext uri="{FF2B5EF4-FFF2-40B4-BE49-F238E27FC236}">
                <a16:creationId xmlns:a16="http://schemas.microsoft.com/office/drawing/2014/main" id="{B3C2B05B-C270-ACDB-5443-AD1A36BF415F}"/>
              </a:ext>
            </a:extLst>
          </p:cNvPr>
          <p:cNvSpPr>
            <a:spLocks noGrp="1"/>
          </p:cNvSpPr>
          <p:nvPr>
            <p:ph type="ftr" sz="quarter" idx="12"/>
          </p:nvPr>
        </p:nvSpPr>
        <p:spPr/>
        <p:txBody>
          <a:bodyPr/>
          <a:lstStyle/>
          <a:p>
            <a:r>
              <a:rPr lang="hu-HU" dirty="0" err="1"/>
              <a:t>Powerline</a:t>
            </a:r>
            <a:r>
              <a:rPr lang="hu-HU" dirty="0"/>
              <a:t> Design </a:t>
            </a:r>
            <a:r>
              <a:rPr lang="hu-HU" dirty="0" err="1"/>
              <a:t>With</a:t>
            </a:r>
            <a:r>
              <a:rPr lang="hu-HU" dirty="0"/>
              <a:t> ACCC</a:t>
            </a:r>
            <a:r>
              <a:rPr lang="hu-HU" baseline="30000" dirty="0"/>
              <a:t>®</a:t>
            </a:r>
            <a:r>
              <a:rPr lang="hu-HU" dirty="0"/>
              <a:t> </a:t>
            </a:r>
            <a:r>
              <a:rPr lang="hu-HU" dirty="0" err="1"/>
              <a:t>Conductor</a:t>
            </a:r>
            <a:endParaRPr lang="hu-HU" dirty="0"/>
          </a:p>
        </p:txBody>
      </p:sp>
      <p:sp>
        <p:nvSpPr>
          <p:cNvPr id="4" name="Dia számának helye 3">
            <a:extLst>
              <a:ext uri="{FF2B5EF4-FFF2-40B4-BE49-F238E27FC236}">
                <a16:creationId xmlns:a16="http://schemas.microsoft.com/office/drawing/2014/main" id="{C0FFDBC1-8E1F-5138-DEEA-3CCEFDAF3231}"/>
              </a:ext>
            </a:extLst>
          </p:cNvPr>
          <p:cNvSpPr>
            <a:spLocks noGrp="1"/>
          </p:cNvSpPr>
          <p:nvPr>
            <p:ph type="sldNum" sz="quarter" idx="13"/>
          </p:nvPr>
        </p:nvSpPr>
        <p:spPr/>
        <p:txBody>
          <a:bodyPr/>
          <a:lstStyle/>
          <a:p>
            <a:fld id="{C0B7C4F1-3462-44EE-B08E-3CFB9A975CD8}" type="slidenum">
              <a:rPr lang="hu-HU" smtClean="0"/>
              <a:pPr/>
              <a:t>13</a:t>
            </a:fld>
            <a:endParaRPr lang="hu-HU"/>
          </a:p>
        </p:txBody>
      </p:sp>
      <p:sp>
        <p:nvSpPr>
          <p:cNvPr id="5" name="Szöveg helye 4">
            <a:extLst>
              <a:ext uri="{FF2B5EF4-FFF2-40B4-BE49-F238E27FC236}">
                <a16:creationId xmlns:a16="http://schemas.microsoft.com/office/drawing/2014/main" id="{4A8EF2CA-059E-F96C-3F9F-D03BD6986371}"/>
              </a:ext>
            </a:extLst>
          </p:cNvPr>
          <p:cNvSpPr>
            <a:spLocks noGrp="1"/>
          </p:cNvSpPr>
          <p:nvPr>
            <p:ph type="body" sz="quarter" idx="14"/>
          </p:nvPr>
        </p:nvSpPr>
        <p:spPr/>
        <p:txBody>
          <a:bodyPr/>
          <a:lstStyle/>
          <a:p>
            <a:r>
              <a:rPr lang="hu-HU" dirty="0"/>
              <a:t>4</a:t>
            </a:r>
            <a:endParaRPr lang="hu-HU" dirty="0">
              <a:solidFill>
                <a:schemeClr val="bg1"/>
              </a:solidFill>
            </a:endParaRPr>
          </a:p>
        </p:txBody>
      </p:sp>
    </p:spTree>
    <p:extLst>
      <p:ext uri="{BB962C8B-B14F-4D97-AF65-F5344CB8AC3E}">
        <p14:creationId xmlns:p14="http://schemas.microsoft.com/office/powerpoint/2010/main" val="1627471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3BF747-F552-F287-17DB-FC0B0F3DC473}"/>
              </a:ext>
            </a:extLst>
          </p:cNvPr>
          <p:cNvSpPr>
            <a:spLocks noGrp="1"/>
          </p:cNvSpPr>
          <p:nvPr>
            <p:ph type="title"/>
          </p:nvPr>
        </p:nvSpPr>
        <p:spPr/>
        <p:txBody>
          <a:bodyPr/>
          <a:lstStyle/>
          <a:p>
            <a:r>
              <a:rPr lang="hu-HU" dirty="0"/>
              <a:t>Sajószöged-Szolnok 220 kV</a:t>
            </a:r>
          </a:p>
        </p:txBody>
      </p:sp>
      <p:sp>
        <p:nvSpPr>
          <p:cNvPr id="14" name="Szöveg helye 13">
            <a:extLst>
              <a:ext uri="{FF2B5EF4-FFF2-40B4-BE49-F238E27FC236}">
                <a16:creationId xmlns:a16="http://schemas.microsoft.com/office/drawing/2014/main" id="{BC6B1330-EBDB-CA7E-1485-B375F51D3FCC}"/>
              </a:ext>
            </a:extLst>
          </p:cNvPr>
          <p:cNvSpPr>
            <a:spLocks noGrp="1"/>
          </p:cNvSpPr>
          <p:nvPr>
            <p:ph type="body" sz="quarter" idx="3"/>
          </p:nvPr>
        </p:nvSpPr>
        <p:spPr>
          <a:xfrm>
            <a:off x="3603307" y="1616075"/>
            <a:ext cx="3610800" cy="788035"/>
          </a:xfrm>
        </p:spPr>
        <p:txBody>
          <a:bodyPr/>
          <a:lstStyle/>
          <a:p>
            <a:r>
              <a:rPr lang="hu-HU" sz="2400" dirty="0">
                <a:latin typeface="+mj-lt"/>
              </a:rPr>
              <a:t>OBJECTIVES</a:t>
            </a:r>
          </a:p>
        </p:txBody>
      </p:sp>
      <p:sp>
        <p:nvSpPr>
          <p:cNvPr id="6" name="Tartalom helye 5">
            <a:extLst>
              <a:ext uri="{FF2B5EF4-FFF2-40B4-BE49-F238E27FC236}">
                <a16:creationId xmlns:a16="http://schemas.microsoft.com/office/drawing/2014/main" id="{98D915ED-6EA6-F7DB-D4C0-586012C1C644}"/>
              </a:ext>
            </a:extLst>
          </p:cNvPr>
          <p:cNvSpPr>
            <a:spLocks noGrp="1"/>
          </p:cNvSpPr>
          <p:nvPr>
            <p:ph sz="quarter" idx="4"/>
          </p:nvPr>
        </p:nvSpPr>
        <p:spPr>
          <a:xfrm>
            <a:off x="3603307" y="2238936"/>
            <a:ext cx="3610800" cy="4034864"/>
          </a:xfrm>
        </p:spPr>
        <p:txBody>
          <a:bodyPr/>
          <a:lstStyle/>
          <a:p>
            <a:pPr marL="12600" indent="0">
              <a:spcBef>
                <a:spcPts val="0"/>
              </a:spcBef>
              <a:buNone/>
            </a:pPr>
            <a:r>
              <a:rPr lang="hu-HU" b="1" dirty="0" err="1">
                <a:solidFill>
                  <a:schemeClr val="accent2"/>
                </a:solidFill>
              </a:rPr>
              <a:t>Electrical</a:t>
            </a:r>
            <a:r>
              <a:rPr lang="hu-HU" b="1" dirty="0">
                <a:solidFill>
                  <a:schemeClr val="accent2"/>
                </a:solidFill>
              </a:rPr>
              <a:t> </a:t>
            </a:r>
            <a:r>
              <a:rPr lang="hu-HU" b="1" dirty="0" err="1">
                <a:solidFill>
                  <a:schemeClr val="accent2"/>
                </a:solidFill>
              </a:rPr>
              <a:t>Requirement</a:t>
            </a:r>
            <a:endParaRPr lang="hu-HU" b="1" dirty="0">
              <a:solidFill>
                <a:schemeClr val="accent2"/>
              </a:solidFill>
            </a:endParaRPr>
          </a:p>
          <a:p>
            <a:pPr marL="12600" indent="0">
              <a:spcBef>
                <a:spcPts val="0"/>
              </a:spcBef>
              <a:buNone/>
            </a:pPr>
            <a:r>
              <a:rPr lang="hu-HU" sz="1400" dirty="0" err="1"/>
              <a:t>Increase</a:t>
            </a:r>
            <a:r>
              <a:rPr lang="hu-HU" sz="1400" dirty="0"/>
              <a:t> </a:t>
            </a:r>
            <a:r>
              <a:rPr lang="hu-HU" sz="1400" dirty="0" err="1"/>
              <a:t>capacity</a:t>
            </a:r>
            <a:r>
              <a:rPr lang="hu-HU" sz="1400" dirty="0"/>
              <a:t> </a:t>
            </a:r>
            <a:r>
              <a:rPr lang="hu-HU" sz="1400" dirty="0" err="1"/>
              <a:t>from</a:t>
            </a:r>
            <a:r>
              <a:rPr lang="hu-HU" sz="1400" dirty="0"/>
              <a:t> 907 </a:t>
            </a:r>
            <a:r>
              <a:rPr lang="hu-HU" sz="1400" dirty="0" err="1"/>
              <a:t>amps</a:t>
            </a:r>
            <a:r>
              <a:rPr lang="hu-HU" sz="1400" dirty="0"/>
              <a:t> </a:t>
            </a:r>
            <a:r>
              <a:rPr lang="hu-HU" sz="1400" dirty="0" err="1"/>
              <a:t>to</a:t>
            </a:r>
            <a:r>
              <a:rPr lang="hu-HU" sz="1400" dirty="0"/>
              <a:t> 1300 </a:t>
            </a:r>
            <a:r>
              <a:rPr lang="hu-HU" sz="1400" dirty="0" err="1"/>
              <a:t>amps</a:t>
            </a:r>
            <a:r>
              <a:rPr lang="hu-HU" sz="1400" dirty="0"/>
              <a:t> </a:t>
            </a:r>
            <a:r>
              <a:rPr lang="en-US" sz="1400" dirty="0"/>
              <a:t>due to increased regional demand</a:t>
            </a:r>
            <a:r>
              <a:rPr lang="hu-HU" sz="1400" dirty="0"/>
              <a:t>.</a:t>
            </a:r>
          </a:p>
          <a:p>
            <a:pPr marL="12600" indent="0">
              <a:spcBef>
                <a:spcPts val="0"/>
              </a:spcBef>
              <a:buNone/>
            </a:pPr>
            <a:endParaRPr lang="hu-HU" sz="1400" dirty="0"/>
          </a:p>
          <a:p>
            <a:pPr marL="12600" indent="0">
              <a:spcBef>
                <a:spcPts val="0"/>
              </a:spcBef>
              <a:buNone/>
            </a:pPr>
            <a:r>
              <a:rPr lang="hu-HU" b="1" dirty="0" err="1">
                <a:solidFill>
                  <a:schemeClr val="accent2"/>
                </a:solidFill>
              </a:rPr>
              <a:t>Conditions</a:t>
            </a:r>
            <a:endParaRPr lang="hu-HU" b="1" dirty="0">
              <a:solidFill>
                <a:schemeClr val="accent2"/>
              </a:solidFill>
            </a:endParaRPr>
          </a:p>
          <a:p>
            <a:pPr marL="12600" indent="0">
              <a:spcBef>
                <a:spcPts val="0"/>
              </a:spcBef>
              <a:buNone/>
            </a:pPr>
            <a:r>
              <a:rPr lang="en-US" sz="1400" dirty="0"/>
              <a:t>Towers and foundations </a:t>
            </a:r>
            <a:r>
              <a:rPr lang="hu-HU" sz="1400" dirty="0" err="1"/>
              <a:t>should</a:t>
            </a:r>
            <a:r>
              <a:rPr lang="en-US" sz="1400" dirty="0"/>
              <a:t> be retained</a:t>
            </a:r>
            <a:r>
              <a:rPr lang="hu-HU" sz="1400" dirty="0"/>
              <a:t> </a:t>
            </a:r>
            <a:r>
              <a:rPr lang="hu-HU" sz="1400" dirty="0" err="1"/>
              <a:t>if</a:t>
            </a:r>
            <a:r>
              <a:rPr lang="hu-HU" sz="1400" dirty="0"/>
              <a:t> </a:t>
            </a:r>
            <a:r>
              <a:rPr lang="hu-HU" sz="1400" dirty="0" err="1"/>
              <a:t>possible</a:t>
            </a:r>
            <a:r>
              <a:rPr lang="en-US" sz="1400" dirty="0"/>
              <a:t>.</a:t>
            </a:r>
            <a:endParaRPr lang="hu-HU" sz="1400" dirty="0"/>
          </a:p>
          <a:p>
            <a:pPr marL="12600" indent="0">
              <a:spcBef>
                <a:spcPts val="0"/>
              </a:spcBef>
              <a:buNone/>
            </a:pPr>
            <a:r>
              <a:rPr lang="hu-HU" sz="1400" dirty="0" err="1"/>
              <a:t>Sag</a:t>
            </a:r>
            <a:r>
              <a:rPr lang="hu-HU" sz="1400" dirty="0"/>
              <a:t> </a:t>
            </a:r>
            <a:r>
              <a:rPr lang="hu-HU" sz="1400" dirty="0" err="1"/>
              <a:t>mitigation</a:t>
            </a:r>
            <a:r>
              <a:rPr lang="hu-HU" sz="1400" dirty="0"/>
              <a:t>.</a:t>
            </a:r>
          </a:p>
          <a:p>
            <a:pPr marL="12600" indent="0">
              <a:spcBef>
                <a:spcPts val="0"/>
              </a:spcBef>
              <a:buNone/>
            </a:pPr>
            <a:endParaRPr lang="hu-HU" sz="1400" dirty="0"/>
          </a:p>
          <a:p>
            <a:pPr marL="12600" indent="0">
              <a:spcBef>
                <a:spcPts val="0"/>
              </a:spcBef>
              <a:buNone/>
            </a:pPr>
            <a:r>
              <a:rPr lang="hu-HU" b="1" dirty="0" err="1">
                <a:solidFill>
                  <a:schemeClr val="accent2"/>
                </a:solidFill>
              </a:rPr>
              <a:t>Clearences</a:t>
            </a:r>
            <a:endParaRPr lang="hu-HU" b="1" dirty="0">
              <a:solidFill>
                <a:schemeClr val="accent2"/>
              </a:solidFill>
            </a:endParaRPr>
          </a:p>
          <a:p>
            <a:pPr marL="12600" indent="0">
              <a:spcBef>
                <a:spcPts val="0"/>
              </a:spcBef>
              <a:buNone/>
            </a:pPr>
            <a:r>
              <a:rPr lang="en-US" sz="1400" dirty="0"/>
              <a:t>M</a:t>
            </a:r>
            <a:r>
              <a:rPr lang="hu-HU" sz="1400" dirty="0" err="1"/>
              <a:t>inimum</a:t>
            </a:r>
            <a:r>
              <a:rPr lang="en-US" sz="1400" dirty="0"/>
              <a:t> 7</a:t>
            </a:r>
            <a:r>
              <a:rPr lang="hu-HU" sz="1400" dirty="0"/>
              <a:t> </a:t>
            </a:r>
            <a:r>
              <a:rPr lang="en-US" sz="1400" dirty="0"/>
              <a:t>m clearances in all areas during maximum operation.</a:t>
            </a:r>
            <a:endParaRPr lang="hu-HU" sz="1400" dirty="0"/>
          </a:p>
          <a:p>
            <a:pPr marL="12600" indent="0">
              <a:spcBef>
                <a:spcPts val="0"/>
              </a:spcBef>
              <a:buNone/>
            </a:pPr>
            <a:endParaRPr lang="hu-HU" sz="1400" dirty="0"/>
          </a:p>
        </p:txBody>
      </p:sp>
      <p:sp>
        <p:nvSpPr>
          <p:cNvPr id="11" name="Élőláb helye 10">
            <a:extLst>
              <a:ext uri="{FF2B5EF4-FFF2-40B4-BE49-F238E27FC236}">
                <a16:creationId xmlns:a16="http://schemas.microsoft.com/office/drawing/2014/main" id="{E89D3CB6-0ACD-43F7-3BF4-DF263434FA4E}"/>
              </a:ext>
            </a:extLst>
          </p:cNvPr>
          <p:cNvSpPr>
            <a:spLocks noGrp="1"/>
          </p:cNvSpPr>
          <p:nvPr>
            <p:ph type="ftr" sz="quarter" idx="11"/>
          </p:nvPr>
        </p:nvSpPr>
        <p:spPr/>
        <p:txBody>
          <a:bodyPr/>
          <a:lstStyle/>
          <a:p>
            <a:r>
              <a:rPr lang="hu-HU" dirty="0" err="1"/>
              <a:t>Powerline</a:t>
            </a:r>
            <a:r>
              <a:rPr lang="hu-HU" dirty="0"/>
              <a:t> Design </a:t>
            </a:r>
            <a:r>
              <a:rPr lang="hu-HU" dirty="0" err="1"/>
              <a:t>With</a:t>
            </a:r>
            <a:r>
              <a:rPr lang="hu-HU" dirty="0"/>
              <a:t> ACCC</a:t>
            </a:r>
            <a:r>
              <a:rPr lang="hu-HU" baseline="30000" dirty="0"/>
              <a:t>®</a:t>
            </a:r>
            <a:r>
              <a:rPr lang="hu-HU" dirty="0"/>
              <a:t> </a:t>
            </a:r>
            <a:r>
              <a:rPr lang="hu-HU" dirty="0" err="1"/>
              <a:t>Conductor</a:t>
            </a:r>
            <a:endParaRPr lang="hu-HU" dirty="0"/>
          </a:p>
        </p:txBody>
      </p:sp>
      <p:sp>
        <p:nvSpPr>
          <p:cNvPr id="12" name="Dia számának helye 11">
            <a:extLst>
              <a:ext uri="{FF2B5EF4-FFF2-40B4-BE49-F238E27FC236}">
                <a16:creationId xmlns:a16="http://schemas.microsoft.com/office/drawing/2014/main" id="{7AAD48E7-02FD-AE2E-0B5D-843A89B3D822}"/>
              </a:ext>
            </a:extLst>
          </p:cNvPr>
          <p:cNvSpPr>
            <a:spLocks noGrp="1"/>
          </p:cNvSpPr>
          <p:nvPr>
            <p:ph type="sldNum" sz="quarter" idx="12"/>
          </p:nvPr>
        </p:nvSpPr>
        <p:spPr/>
        <p:txBody>
          <a:bodyPr/>
          <a:lstStyle/>
          <a:p>
            <a:fld id="{C0B7C4F1-3462-44EE-B08E-3CFB9A975CD8}" type="slidenum">
              <a:rPr lang="hu-HU" smtClean="0"/>
              <a:t>14</a:t>
            </a:fld>
            <a:endParaRPr lang="hu-HU"/>
          </a:p>
        </p:txBody>
      </p:sp>
      <p:sp>
        <p:nvSpPr>
          <p:cNvPr id="16" name="Szöveg helye 15">
            <a:extLst>
              <a:ext uri="{FF2B5EF4-FFF2-40B4-BE49-F238E27FC236}">
                <a16:creationId xmlns:a16="http://schemas.microsoft.com/office/drawing/2014/main" id="{26B04464-9ACA-21DE-C47B-CBBA18A9DA24}"/>
              </a:ext>
            </a:extLst>
          </p:cNvPr>
          <p:cNvSpPr>
            <a:spLocks noGrp="1"/>
          </p:cNvSpPr>
          <p:nvPr>
            <p:ph type="body" sz="quarter" idx="13"/>
          </p:nvPr>
        </p:nvSpPr>
        <p:spPr>
          <a:xfrm>
            <a:off x="7675290" y="1616075"/>
            <a:ext cx="3610800" cy="788035"/>
          </a:xfrm>
        </p:spPr>
        <p:txBody>
          <a:bodyPr/>
          <a:lstStyle/>
          <a:p>
            <a:r>
              <a:rPr lang="hu-HU" sz="2400" dirty="0">
                <a:latin typeface="+mj-lt"/>
              </a:rPr>
              <a:t>RESULTS</a:t>
            </a:r>
          </a:p>
        </p:txBody>
      </p:sp>
      <p:sp>
        <p:nvSpPr>
          <p:cNvPr id="10" name="Tartalom helye 9">
            <a:extLst>
              <a:ext uri="{FF2B5EF4-FFF2-40B4-BE49-F238E27FC236}">
                <a16:creationId xmlns:a16="http://schemas.microsoft.com/office/drawing/2014/main" id="{5E2AA606-1CAD-6FA5-26C5-ADA80351C5E2}"/>
              </a:ext>
            </a:extLst>
          </p:cNvPr>
          <p:cNvSpPr>
            <a:spLocks noGrp="1"/>
          </p:cNvSpPr>
          <p:nvPr>
            <p:ph sz="quarter" idx="14"/>
          </p:nvPr>
        </p:nvSpPr>
        <p:spPr>
          <a:xfrm>
            <a:off x="7675290" y="2238936"/>
            <a:ext cx="3610800" cy="4034864"/>
          </a:xfrm>
        </p:spPr>
        <p:txBody>
          <a:bodyPr/>
          <a:lstStyle/>
          <a:p>
            <a:pPr marL="12600" indent="0">
              <a:buNone/>
            </a:pPr>
            <a:r>
              <a:rPr lang="hu-HU" b="1" dirty="0" err="1">
                <a:solidFill>
                  <a:schemeClr val="accent2"/>
                </a:solidFill>
              </a:rPr>
              <a:t>Retained</a:t>
            </a:r>
            <a:r>
              <a:rPr lang="hu-HU" b="1" dirty="0">
                <a:solidFill>
                  <a:schemeClr val="accent2"/>
                </a:solidFill>
              </a:rPr>
              <a:t> 100% of </a:t>
            </a:r>
            <a:r>
              <a:rPr lang="hu-HU" b="1" dirty="0" err="1">
                <a:solidFill>
                  <a:schemeClr val="accent2"/>
                </a:solidFill>
              </a:rPr>
              <a:t>the</a:t>
            </a:r>
            <a:r>
              <a:rPr lang="hu-HU" b="1" dirty="0">
                <a:solidFill>
                  <a:schemeClr val="accent2"/>
                </a:solidFill>
              </a:rPr>
              <a:t> </a:t>
            </a:r>
            <a:r>
              <a:rPr lang="hu-HU" b="1" dirty="0" err="1">
                <a:solidFill>
                  <a:schemeClr val="accent2"/>
                </a:solidFill>
              </a:rPr>
              <a:t>Towers</a:t>
            </a:r>
            <a:endParaRPr lang="hu-HU" b="1" dirty="0">
              <a:solidFill>
                <a:schemeClr val="accent2"/>
              </a:solidFill>
            </a:endParaRPr>
          </a:p>
          <a:p>
            <a:pPr marL="12600" indent="0">
              <a:spcBef>
                <a:spcPts val="0"/>
              </a:spcBef>
              <a:buNone/>
            </a:pPr>
            <a:r>
              <a:rPr lang="hu-HU" sz="1400" dirty="0"/>
              <a:t>342 </a:t>
            </a:r>
            <a:r>
              <a:rPr lang="hu-HU" sz="1400" dirty="0" err="1"/>
              <a:t>Towers</a:t>
            </a:r>
            <a:endParaRPr lang="hu-HU" sz="1400" dirty="0"/>
          </a:p>
          <a:p>
            <a:pPr marL="12600" indent="0">
              <a:spcBef>
                <a:spcPts val="0"/>
              </a:spcBef>
              <a:buNone/>
            </a:pPr>
            <a:endParaRPr lang="hu-HU" sz="1400" dirty="0"/>
          </a:p>
          <a:p>
            <a:pPr marL="12600" indent="0">
              <a:spcBef>
                <a:spcPts val="0"/>
              </a:spcBef>
              <a:buNone/>
            </a:pPr>
            <a:r>
              <a:rPr lang="hu-HU" b="1" dirty="0" err="1">
                <a:solidFill>
                  <a:schemeClr val="accent2"/>
                </a:solidFill>
              </a:rPr>
              <a:t>Improved</a:t>
            </a:r>
            <a:r>
              <a:rPr lang="hu-HU" b="1" dirty="0">
                <a:solidFill>
                  <a:schemeClr val="accent2"/>
                </a:solidFill>
              </a:rPr>
              <a:t> </a:t>
            </a:r>
            <a:r>
              <a:rPr lang="hu-HU" b="1" dirty="0" err="1">
                <a:solidFill>
                  <a:schemeClr val="accent2"/>
                </a:solidFill>
              </a:rPr>
              <a:t>Grid</a:t>
            </a:r>
            <a:r>
              <a:rPr lang="hu-HU" b="1" dirty="0">
                <a:solidFill>
                  <a:schemeClr val="accent2"/>
                </a:solidFill>
              </a:rPr>
              <a:t> </a:t>
            </a:r>
            <a:r>
              <a:rPr lang="hu-HU" b="1" dirty="0" err="1">
                <a:solidFill>
                  <a:schemeClr val="accent2"/>
                </a:solidFill>
              </a:rPr>
              <a:t>Reliability</a:t>
            </a:r>
            <a:endParaRPr lang="hu-HU" b="1" dirty="0">
              <a:solidFill>
                <a:schemeClr val="accent2"/>
              </a:solidFill>
            </a:endParaRPr>
          </a:p>
          <a:p>
            <a:pPr marL="12600" indent="0">
              <a:spcBef>
                <a:spcPts val="0"/>
              </a:spcBef>
              <a:buNone/>
            </a:pPr>
            <a:r>
              <a:rPr lang="hu-HU" sz="1400" dirty="0"/>
              <a:t>„Sajószöged”</a:t>
            </a:r>
            <a:r>
              <a:rPr lang="en-US" sz="1400" dirty="0"/>
              <a:t> is a legacy tower</a:t>
            </a:r>
            <a:r>
              <a:rPr lang="hu-HU" sz="1400" dirty="0"/>
              <a:t> </a:t>
            </a:r>
            <a:r>
              <a:rPr lang="hu-HU" sz="1400" dirty="0" err="1"/>
              <a:t>type</a:t>
            </a:r>
            <a:r>
              <a:rPr lang="en-US" sz="1400" dirty="0"/>
              <a:t> used throughout </a:t>
            </a:r>
            <a:r>
              <a:rPr lang="hu-HU" sz="1400" dirty="0"/>
              <a:t>Hungary</a:t>
            </a:r>
            <a:r>
              <a:rPr lang="en-US" sz="1400" dirty="0"/>
              <a:t>, </a:t>
            </a:r>
            <a:r>
              <a:rPr lang="hu-HU" sz="1400" b="1" dirty="0"/>
              <a:t>Amsterdam </a:t>
            </a:r>
            <a:r>
              <a:rPr lang="en-US" sz="1400" b="1" dirty="0"/>
              <a:t>ACCC</a:t>
            </a:r>
            <a:r>
              <a:rPr lang="en-US" sz="1400" b="1" baseline="30000" dirty="0"/>
              <a:t>®</a:t>
            </a:r>
            <a:r>
              <a:rPr lang="en-US" sz="1400" b="1" dirty="0"/>
              <a:t> </a:t>
            </a:r>
            <a:r>
              <a:rPr lang="en-US" sz="1400" dirty="0"/>
              <a:t>Conductor increased capacity and reduced sag.</a:t>
            </a:r>
            <a:endParaRPr lang="hu-HU" sz="1400" dirty="0"/>
          </a:p>
          <a:p>
            <a:pPr marL="12600" indent="0">
              <a:spcBef>
                <a:spcPts val="0"/>
              </a:spcBef>
              <a:buNone/>
            </a:pPr>
            <a:endParaRPr lang="hu-HU" sz="1400" dirty="0"/>
          </a:p>
          <a:p>
            <a:pPr marL="12600" indent="0">
              <a:spcBef>
                <a:spcPts val="0"/>
              </a:spcBef>
              <a:buNone/>
            </a:pPr>
            <a:r>
              <a:rPr lang="hu-HU" b="1" dirty="0" err="1">
                <a:solidFill>
                  <a:schemeClr val="accent2"/>
                </a:solidFill>
              </a:rPr>
              <a:t>Increased</a:t>
            </a:r>
            <a:r>
              <a:rPr lang="hu-HU" b="1" dirty="0">
                <a:solidFill>
                  <a:schemeClr val="accent2"/>
                </a:solidFill>
              </a:rPr>
              <a:t> </a:t>
            </a:r>
            <a:r>
              <a:rPr lang="hu-HU" b="1" dirty="0" err="1">
                <a:solidFill>
                  <a:schemeClr val="accent2"/>
                </a:solidFill>
              </a:rPr>
              <a:t>Efficiency</a:t>
            </a:r>
            <a:endParaRPr lang="hu-HU" b="1" dirty="0">
              <a:solidFill>
                <a:schemeClr val="accent2"/>
              </a:solidFill>
            </a:endParaRPr>
          </a:p>
          <a:p>
            <a:pPr marL="12600" indent="0">
              <a:spcBef>
                <a:spcPts val="0"/>
              </a:spcBef>
              <a:buNone/>
            </a:pPr>
            <a:r>
              <a:rPr lang="en-US" sz="1400" dirty="0"/>
              <a:t>Re-using the existing asset and extending the life while </a:t>
            </a:r>
            <a:r>
              <a:rPr lang="hu-HU" sz="1400" dirty="0" err="1"/>
              <a:t>one</a:t>
            </a:r>
            <a:r>
              <a:rPr lang="hu-HU" sz="1400" dirty="0"/>
              <a:t> and </a:t>
            </a:r>
            <a:r>
              <a:rPr lang="hu-HU" sz="1400" dirty="0" err="1"/>
              <a:t>half</a:t>
            </a:r>
            <a:r>
              <a:rPr lang="hu-HU" sz="1400" dirty="0"/>
              <a:t> </a:t>
            </a:r>
            <a:r>
              <a:rPr lang="hu-HU" sz="1400" dirty="0" err="1"/>
              <a:t>time</a:t>
            </a:r>
            <a:r>
              <a:rPr lang="en-US" sz="1400" dirty="0"/>
              <a:t> ratings with minimum disruption.</a:t>
            </a:r>
            <a:endParaRPr lang="hu-HU" sz="1400" dirty="0"/>
          </a:p>
          <a:p>
            <a:pPr marL="12600" indent="0">
              <a:spcBef>
                <a:spcPts val="0"/>
              </a:spcBef>
              <a:buNone/>
            </a:pPr>
            <a:endParaRPr lang="hu-HU" sz="1400" dirty="0"/>
          </a:p>
          <a:p>
            <a:pPr marL="12600" indent="0">
              <a:spcBef>
                <a:spcPts val="0"/>
              </a:spcBef>
              <a:buNone/>
            </a:pPr>
            <a:r>
              <a:rPr lang="hu-HU" b="1" dirty="0" err="1">
                <a:solidFill>
                  <a:schemeClr val="accent2"/>
                </a:solidFill>
              </a:rPr>
              <a:t>Sag</a:t>
            </a:r>
            <a:r>
              <a:rPr lang="hu-HU" b="1" dirty="0">
                <a:solidFill>
                  <a:schemeClr val="accent2"/>
                </a:solidFill>
              </a:rPr>
              <a:t> </a:t>
            </a:r>
            <a:r>
              <a:rPr lang="hu-HU" b="1" dirty="0" err="1">
                <a:solidFill>
                  <a:schemeClr val="accent2"/>
                </a:solidFill>
              </a:rPr>
              <a:t>mitigation</a:t>
            </a:r>
            <a:r>
              <a:rPr lang="hu-HU" b="1" dirty="0">
                <a:solidFill>
                  <a:schemeClr val="accent2"/>
                </a:solidFill>
              </a:rPr>
              <a:t> </a:t>
            </a:r>
          </a:p>
          <a:p>
            <a:pPr marL="12600" indent="0">
              <a:spcBef>
                <a:spcPts val="0"/>
              </a:spcBef>
              <a:buNone/>
            </a:pPr>
            <a:r>
              <a:rPr lang="hu-HU" sz="1400" dirty="0" err="1"/>
              <a:t>Average</a:t>
            </a:r>
            <a:r>
              <a:rPr lang="hu-HU" sz="1400" dirty="0"/>
              <a:t> 13% </a:t>
            </a:r>
            <a:r>
              <a:rPr lang="hu-HU" sz="1400" dirty="0" err="1"/>
              <a:t>sag</a:t>
            </a:r>
            <a:r>
              <a:rPr lang="hu-HU" sz="1400" dirty="0"/>
              <a:t> saving </a:t>
            </a:r>
          </a:p>
        </p:txBody>
      </p:sp>
      <p:sp>
        <p:nvSpPr>
          <p:cNvPr id="17" name="Szöveg helye 13">
            <a:extLst>
              <a:ext uri="{FF2B5EF4-FFF2-40B4-BE49-F238E27FC236}">
                <a16:creationId xmlns:a16="http://schemas.microsoft.com/office/drawing/2014/main" id="{BC9523CC-2F41-4179-D3E8-B0DD7649279F}"/>
              </a:ext>
            </a:extLst>
          </p:cNvPr>
          <p:cNvSpPr txBox="1">
            <a:spLocks/>
          </p:cNvSpPr>
          <p:nvPr/>
        </p:nvSpPr>
        <p:spPr>
          <a:xfrm>
            <a:off x="481347" y="1456535"/>
            <a:ext cx="2288743" cy="962025"/>
          </a:xfrm>
          <a:prstGeom prst="rect">
            <a:avLst/>
          </a:prstGeom>
        </p:spPr>
        <p:txBody>
          <a:bodyPr vert="horz" lIns="0" tIns="0" rIns="0" bIns="0" rtlCol="0" anchor="t">
            <a:noAutofit/>
          </a:bodyPr>
          <a:lstStyle>
            <a:lvl1pPr marL="0" indent="0" algn="l" defTabSz="914400" rtl="0" eaLnBrk="1" latinLnBrk="0" hangingPunct="1">
              <a:lnSpc>
                <a:spcPct val="100000"/>
              </a:lnSpc>
              <a:spcBef>
                <a:spcPts val="1200"/>
              </a:spcBef>
              <a:spcAft>
                <a:spcPts val="0"/>
              </a:spcAft>
              <a:buClr>
                <a:schemeClr val="accent4"/>
              </a:buClr>
              <a:buSzPct val="100000"/>
              <a:buFont typeface="Arial" panose="020B0604020202020204" pitchFamily="34" charset="0"/>
              <a:buNone/>
              <a:defRPr sz="2000" b="1" kern="1200">
                <a:solidFill>
                  <a:schemeClr val="tx1"/>
                </a:solidFill>
                <a:latin typeface="+mn-lt"/>
                <a:ea typeface="+mn-ea"/>
                <a:cs typeface="+mn-cs"/>
              </a:defRPr>
            </a:lvl1pPr>
            <a:lvl2pPr marL="457200" indent="0" algn="l" defTabSz="914400" rtl="0" eaLnBrk="1" latinLnBrk="0" hangingPunct="1">
              <a:lnSpc>
                <a:spcPct val="100000"/>
              </a:lnSpc>
              <a:spcBef>
                <a:spcPts val="600"/>
              </a:spcBef>
              <a:spcAft>
                <a:spcPts val="0"/>
              </a:spcAft>
              <a:buClr>
                <a:schemeClr val="tx1"/>
              </a:buClr>
              <a:buSzPct val="100000"/>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300"/>
              </a:spcBef>
              <a:spcAft>
                <a:spcPts val="0"/>
              </a:spcAft>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300"/>
              </a:spcBef>
              <a:spcAft>
                <a:spcPts val="0"/>
              </a:spcAft>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300"/>
              </a:spcBef>
              <a:spcAft>
                <a:spcPts val="0"/>
              </a:spcAft>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hu-HU" sz="4000" dirty="0"/>
              <a:t>1.5X</a:t>
            </a:r>
          </a:p>
          <a:p>
            <a:pPr algn="ctr">
              <a:spcBef>
                <a:spcPts val="0"/>
              </a:spcBef>
            </a:pPr>
            <a:r>
              <a:rPr lang="hu-HU" sz="1400" b="0" dirty="0" err="1"/>
              <a:t>Capacity</a:t>
            </a:r>
            <a:r>
              <a:rPr lang="hu-HU" sz="1400" b="0" dirty="0"/>
              <a:t> </a:t>
            </a:r>
            <a:r>
              <a:rPr lang="hu-HU" sz="1400" b="0" dirty="0" err="1"/>
              <a:t>Increase</a:t>
            </a:r>
            <a:endParaRPr lang="hu-HU" sz="1400" b="0" dirty="0"/>
          </a:p>
        </p:txBody>
      </p:sp>
      <p:sp>
        <p:nvSpPr>
          <p:cNvPr id="18" name="Szöveg helye 13">
            <a:extLst>
              <a:ext uri="{FF2B5EF4-FFF2-40B4-BE49-F238E27FC236}">
                <a16:creationId xmlns:a16="http://schemas.microsoft.com/office/drawing/2014/main" id="{ADD06EE3-23A3-8B70-9191-85E6FB4B7BED}"/>
              </a:ext>
            </a:extLst>
          </p:cNvPr>
          <p:cNvSpPr txBox="1">
            <a:spLocks/>
          </p:cNvSpPr>
          <p:nvPr/>
        </p:nvSpPr>
        <p:spPr>
          <a:xfrm>
            <a:off x="481347" y="2684852"/>
            <a:ext cx="2288743" cy="962025"/>
          </a:xfrm>
          <a:prstGeom prst="rect">
            <a:avLst/>
          </a:prstGeom>
        </p:spPr>
        <p:txBody>
          <a:bodyPr vert="horz" lIns="0" tIns="0" rIns="0" bIns="0" rtlCol="0" anchor="t">
            <a:noAutofit/>
          </a:bodyPr>
          <a:lstStyle>
            <a:lvl1pPr marL="0" indent="0" algn="l" defTabSz="914400" rtl="0" eaLnBrk="1" latinLnBrk="0" hangingPunct="1">
              <a:lnSpc>
                <a:spcPct val="100000"/>
              </a:lnSpc>
              <a:spcBef>
                <a:spcPts val="1200"/>
              </a:spcBef>
              <a:spcAft>
                <a:spcPts val="0"/>
              </a:spcAft>
              <a:buClr>
                <a:schemeClr val="accent4"/>
              </a:buClr>
              <a:buSzPct val="100000"/>
              <a:buFont typeface="Arial" panose="020B0604020202020204" pitchFamily="34" charset="0"/>
              <a:buNone/>
              <a:defRPr sz="2000" b="1" kern="1200">
                <a:solidFill>
                  <a:schemeClr val="tx1"/>
                </a:solidFill>
                <a:latin typeface="+mn-lt"/>
                <a:ea typeface="+mn-ea"/>
                <a:cs typeface="+mn-cs"/>
              </a:defRPr>
            </a:lvl1pPr>
            <a:lvl2pPr marL="457200" indent="0" algn="l" defTabSz="914400" rtl="0" eaLnBrk="1" latinLnBrk="0" hangingPunct="1">
              <a:lnSpc>
                <a:spcPct val="100000"/>
              </a:lnSpc>
              <a:spcBef>
                <a:spcPts val="600"/>
              </a:spcBef>
              <a:spcAft>
                <a:spcPts val="0"/>
              </a:spcAft>
              <a:buClr>
                <a:schemeClr val="tx1"/>
              </a:buClr>
              <a:buSzPct val="100000"/>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300"/>
              </a:spcBef>
              <a:spcAft>
                <a:spcPts val="0"/>
              </a:spcAft>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300"/>
              </a:spcBef>
              <a:spcAft>
                <a:spcPts val="0"/>
              </a:spcAft>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300"/>
              </a:spcBef>
              <a:spcAft>
                <a:spcPts val="0"/>
              </a:spcAft>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hu-HU" sz="4000" dirty="0"/>
              <a:t>100%</a:t>
            </a:r>
          </a:p>
          <a:p>
            <a:pPr algn="ctr">
              <a:spcBef>
                <a:spcPts val="0"/>
              </a:spcBef>
            </a:pPr>
            <a:r>
              <a:rPr lang="hu-HU" sz="1400" b="0" dirty="0" err="1"/>
              <a:t>Towers</a:t>
            </a:r>
            <a:r>
              <a:rPr lang="hu-HU" sz="1400" b="0" dirty="0"/>
              <a:t> </a:t>
            </a:r>
            <a:r>
              <a:rPr lang="hu-HU" sz="1400" b="0" dirty="0" err="1"/>
              <a:t>Retained</a:t>
            </a:r>
            <a:endParaRPr lang="hu-HU" sz="1400" b="0" dirty="0"/>
          </a:p>
        </p:txBody>
      </p:sp>
      <p:sp>
        <p:nvSpPr>
          <p:cNvPr id="19" name="Szöveg helye 13">
            <a:extLst>
              <a:ext uri="{FF2B5EF4-FFF2-40B4-BE49-F238E27FC236}">
                <a16:creationId xmlns:a16="http://schemas.microsoft.com/office/drawing/2014/main" id="{3EFAE3B6-9F0E-5C9C-AF47-F817033A27E0}"/>
              </a:ext>
            </a:extLst>
          </p:cNvPr>
          <p:cNvSpPr txBox="1">
            <a:spLocks/>
          </p:cNvSpPr>
          <p:nvPr/>
        </p:nvSpPr>
        <p:spPr>
          <a:xfrm>
            <a:off x="481347" y="3788076"/>
            <a:ext cx="2288743" cy="962025"/>
          </a:xfrm>
          <a:prstGeom prst="rect">
            <a:avLst/>
          </a:prstGeom>
        </p:spPr>
        <p:txBody>
          <a:bodyPr vert="horz" lIns="0" tIns="0" rIns="0" bIns="0" rtlCol="0" anchor="t">
            <a:noAutofit/>
          </a:bodyPr>
          <a:lstStyle>
            <a:lvl1pPr marL="0" indent="0" algn="l" defTabSz="914400" rtl="0" eaLnBrk="1" latinLnBrk="0" hangingPunct="1">
              <a:lnSpc>
                <a:spcPct val="100000"/>
              </a:lnSpc>
              <a:spcBef>
                <a:spcPts val="1200"/>
              </a:spcBef>
              <a:spcAft>
                <a:spcPts val="0"/>
              </a:spcAft>
              <a:buClr>
                <a:schemeClr val="accent4"/>
              </a:buClr>
              <a:buSzPct val="100000"/>
              <a:buFont typeface="Arial" panose="020B0604020202020204" pitchFamily="34" charset="0"/>
              <a:buNone/>
              <a:defRPr sz="2000" b="1" kern="1200">
                <a:solidFill>
                  <a:schemeClr val="tx1"/>
                </a:solidFill>
                <a:latin typeface="+mn-lt"/>
                <a:ea typeface="+mn-ea"/>
                <a:cs typeface="+mn-cs"/>
              </a:defRPr>
            </a:lvl1pPr>
            <a:lvl2pPr marL="457200" indent="0" algn="l" defTabSz="914400" rtl="0" eaLnBrk="1" latinLnBrk="0" hangingPunct="1">
              <a:lnSpc>
                <a:spcPct val="100000"/>
              </a:lnSpc>
              <a:spcBef>
                <a:spcPts val="600"/>
              </a:spcBef>
              <a:spcAft>
                <a:spcPts val="0"/>
              </a:spcAft>
              <a:buClr>
                <a:schemeClr val="tx1"/>
              </a:buClr>
              <a:buSzPct val="100000"/>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300"/>
              </a:spcBef>
              <a:spcAft>
                <a:spcPts val="0"/>
              </a:spcAft>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300"/>
              </a:spcBef>
              <a:spcAft>
                <a:spcPts val="0"/>
              </a:spcAft>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300"/>
              </a:spcBef>
              <a:spcAft>
                <a:spcPts val="0"/>
              </a:spcAft>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hu-HU" sz="4000" dirty="0"/>
              <a:t>1.5 m</a:t>
            </a:r>
          </a:p>
          <a:p>
            <a:pPr algn="ctr">
              <a:spcBef>
                <a:spcPts val="0"/>
              </a:spcBef>
            </a:pPr>
            <a:r>
              <a:rPr lang="hu-HU" sz="1400" b="0" dirty="0" err="1"/>
              <a:t>Clearence</a:t>
            </a:r>
            <a:r>
              <a:rPr lang="hu-HU" sz="1400" b="0" dirty="0"/>
              <a:t> </a:t>
            </a:r>
            <a:r>
              <a:rPr lang="hu-HU" sz="1400" b="0" dirty="0" err="1"/>
              <a:t>Increase</a:t>
            </a:r>
            <a:endParaRPr lang="hu-HU" sz="1400" b="0" dirty="0"/>
          </a:p>
        </p:txBody>
      </p:sp>
      <p:sp>
        <p:nvSpPr>
          <p:cNvPr id="20" name="Szöveg helye 13">
            <a:extLst>
              <a:ext uri="{FF2B5EF4-FFF2-40B4-BE49-F238E27FC236}">
                <a16:creationId xmlns:a16="http://schemas.microsoft.com/office/drawing/2014/main" id="{87CA5278-B076-CA47-EAA9-1D87BCA25880}"/>
              </a:ext>
            </a:extLst>
          </p:cNvPr>
          <p:cNvSpPr txBox="1">
            <a:spLocks/>
          </p:cNvSpPr>
          <p:nvPr/>
        </p:nvSpPr>
        <p:spPr>
          <a:xfrm>
            <a:off x="481347" y="5010666"/>
            <a:ext cx="2288743" cy="962025"/>
          </a:xfrm>
          <a:prstGeom prst="rect">
            <a:avLst/>
          </a:prstGeom>
        </p:spPr>
        <p:txBody>
          <a:bodyPr vert="horz" lIns="0" tIns="0" rIns="0" bIns="0" rtlCol="0" anchor="t">
            <a:noAutofit/>
          </a:bodyPr>
          <a:lstStyle>
            <a:lvl1pPr marL="0" indent="0" algn="l" defTabSz="914400" rtl="0" eaLnBrk="1" latinLnBrk="0" hangingPunct="1">
              <a:lnSpc>
                <a:spcPct val="100000"/>
              </a:lnSpc>
              <a:spcBef>
                <a:spcPts val="1200"/>
              </a:spcBef>
              <a:spcAft>
                <a:spcPts val="0"/>
              </a:spcAft>
              <a:buClr>
                <a:schemeClr val="accent4"/>
              </a:buClr>
              <a:buSzPct val="100000"/>
              <a:buFont typeface="Arial" panose="020B0604020202020204" pitchFamily="34" charset="0"/>
              <a:buNone/>
              <a:defRPr sz="2000" b="1" kern="1200">
                <a:solidFill>
                  <a:schemeClr val="tx1"/>
                </a:solidFill>
                <a:latin typeface="+mn-lt"/>
                <a:ea typeface="+mn-ea"/>
                <a:cs typeface="+mn-cs"/>
              </a:defRPr>
            </a:lvl1pPr>
            <a:lvl2pPr marL="457200" indent="0" algn="l" defTabSz="914400" rtl="0" eaLnBrk="1" latinLnBrk="0" hangingPunct="1">
              <a:lnSpc>
                <a:spcPct val="100000"/>
              </a:lnSpc>
              <a:spcBef>
                <a:spcPts val="600"/>
              </a:spcBef>
              <a:spcAft>
                <a:spcPts val="0"/>
              </a:spcAft>
              <a:buClr>
                <a:schemeClr val="tx1"/>
              </a:buClr>
              <a:buSzPct val="100000"/>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300"/>
              </a:spcBef>
              <a:spcAft>
                <a:spcPts val="0"/>
              </a:spcAft>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300"/>
              </a:spcBef>
              <a:spcAft>
                <a:spcPts val="0"/>
              </a:spcAft>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300"/>
              </a:spcBef>
              <a:spcAft>
                <a:spcPts val="0"/>
              </a:spcAft>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hu-HU" sz="4000" dirty="0"/>
              <a:t>13%</a:t>
            </a:r>
          </a:p>
          <a:p>
            <a:pPr algn="ctr">
              <a:spcBef>
                <a:spcPts val="0"/>
              </a:spcBef>
            </a:pPr>
            <a:r>
              <a:rPr lang="hu-HU" sz="1400" b="0" dirty="0" err="1"/>
              <a:t>Sag</a:t>
            </a:r>
            <a:r>
              <a:rPr lang="hu-HU" sz="1400" b="0" dirty="0"/>
              <a:t> Saving</a:t>
            </a:r>
          </a:p>
        </p:txBody>
      </p:sp>
    </p:spTree>
    <p:extLst>
      <p:ext uri="{BB962C8B-B14F-4D97-AF65-F5344CB8AC3E}">
        <p14:creationId xmlns:p14="http://schemas.microsoft.com/office/powerpoint/2010/main" val="3356995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 name="Alcím 2">
            <a:extLst>
              <a:ext uri="{FF2B5EF4-FFF2-40B4-BE49-F238E27FC236}">
                <a16:creationId xmlns:a16="http://schemas.microsoft.com/office/drawing/2014/main" id="{213ED71E-BD9D-5FE7-1C49-98677413C49F}"/>
              </a:ext>
            </a:extLst>
          </p:cNvPr>
          <p:cNvSpPr>
            <a:spLocks noGrp="1"/>
          </p:cNvSpPr>
          <p:nvPr>
            <p:ph type="subTitle" idx="1"/>
          </p:nvPr>
        </p:nvSpPr>
        <p:spPr>
          <a:xfrm>
            <a:off x="504000" y="3420000"/>
            <a:ext cx="8290376" cy="506593"/>
          </a:xfrm>
        </p:spPr>
        <p:txBody>
          <a:bodyPr/>
          <a:lstStyle/>
          <a:p>
            <a:r>
              <a:rPr lang="hu-HU" dirty="0" err="1"/>
              <a:t>Thank</a:t>
            </a:r>
            <a:r>
              <a:rPr lang="hu-HU" dirty="0"/>
              <a:t> </a:t>
            </a:r>
            <a:r>
              <a:rPr lang="hu-HU" dirty="0" err="1"/>
              <a:t>you</a:t>
            </a:r>
            <a:r>
              <a:rPr lang="hu-HU" dirty="0"/>
              <a:t> </a:t>
            </a:r>
            <a:r>
              <a:rPr lang="hu-HU" dirty="0" err="1"/>
              <a:t>for</a:t>
            </a:r>
            <a:r>
              <a:rPr lang="hu-HU" dirty="0"/>
              <a:t> </a:t>
            </a:r>
            <a:r>
              <a:rPr lang="hu-HU" dirty="0" err="1"/>
              <a:t>your</a:t>
            </a:r>
            <a:r>
              <a:rPr lang="hu-HU" dirty="0"/>
              <a:t> </a:t>
            </a:r>
            <a:r>
              <a:rPr lang="hu-HU" dirty="0" err="1"/>
              <a:t>attention</a:t>
            </a:r>
            <a:r>
              <a:rPr lang="hu-HU" dirty="0"/>
              <a:t>!</a:t>
            </a:r>
          </a:p>
        </p:txBody>
      </p:sp>
      <p:sp>
        <p:nvSpPr>
          <p:cNvPr id="4" name="Szöveg helye 3">
            <a:extLst>
              <a:ext uri="{FF2B5EF4-FFF2-40B4-BE49-F238E27FC236}">
                <a16:creationId xmlns:a16="http://schemas.microsoft.com/office/drawing/2014/main" id="{DBF7F8A1-5559-B232-EFAF-FC954D8AE735}"/>
              </a:ext>
            </a:extLst>
          </p:cNvPr>
          <p:cNvSpPr>
            <a:spLocks noGrp="1"/>
          </p:cNvSpPr>
          <p:nvPr>
            <p:ph type="body" sz="quarter" idx="10"/>
          </p:nvPr>
        </p:nvSpPr>
        <p:spPr/>
        <p:txBody>
          <a:bodyPr/>
          <a:lstStyle/>
          <a:p>
            <a:r>
              <a:rPr lang="hu-HU" dirty="0"/>
              <a:t>Enikő Csáki</a:t>
            </a:r>
          </a:p>
        </p:txBody>
      </p:sp>
      <p:sp>
        <p:nvSpPr>
          <p:cNvPr id="5" name="Szöveg helye 4">
            <a:extLst>
              <a:ext uri="{FF2B5EF4-FFF2-40B4-BE49-F238E27FC236}">
                <a16:creationId xmlns:a16="http://schemas.microsoft.com/office/drawing/2014/main" id="{C47F9BD3-C2C1-4C12-B786-E2644BDF5277}"/>
              </a:ext>
            </a:extLst>
          </p:cNvPr>
          <p:cNvSpPr>
            <a:spLocks noGrp="1"/>
          </p:cNvSpPr>
          <p:nvPr>
            <p:ph type="body" sz="quarter" idx="13"/>
          </p:nvPr>
        </p:nvSpPr>
        <p:spPr/>
        <p:txBody>
          <a:bodyPr/>
          <a:lstStyle/>
          <a:p>
            <a:r>
              <a:rPr lang="hu-HU" dirty="0"/>
              <a:t>csaki.eniko@mvmxpert.hu</a:t>
            </a:r>
          </a:p>
        </p:txBody>
      </p:sp>
    </p:spTree>
    <p:extLst>
      <p:ext uri="{BB962C8B-B14F-4D97-AF65-F5344CB8AC3E}">
        <p14:creationId xmlns:p14="http://schemas.microsoft.com/office/powerpoint/2010/main" val="1649075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ím 25">
            <a:extLst>
              <a:ext uri="{FF2B5EF4-FFF2-40B4-BE49-F238E27FC236}">
                <a16:creationId xmlns:a16="http://schemas.microsoft.com/office/drawing/2014/main" id="{2D6CEE4E-2089-36FE-0908-0F8AE7C9811E}"/>
              </a:ext>
            </a:extLst>
          </p:cNvPr>
          <p:cNvSpPr>
            <a:spLocks noGrp="1"/>
          </p:cNvSpPr>
          <p:nvPr>
            <p:ph type="title"/>
          </p:nvPr>
        </p:nvSpPr>
        <p:spPr>
          <a:xfrm>
            <a:off x="4284818" y="541338"/>
            <a:ext cx="7391672" cy="962025"/>
          </a:xfrm>
        </p:spPr>
        <p:txBody>
          <a:bodyPr/>
          <a:lstStyle/>
          <a:p>
            <a:r>
              <a:rPr lang="hu-HU" dirty="0" err="1"/>
              <a:t>Summary</a:t>
            </a:r>
            <a:endParaRPr lang="hu-HU" dirty="0"/>
          </a:p>
        </p:txBody>
      </p:sp>
      <p:sp>
        <p:nvSpPr>
          <p:cNvPr id="3" name="Élőláb helye 2">
            <a:extLst>
              <a:ext uri="{FF2B5EF4-FFF2-40B4-BE49-F238E27FC236}">
                <a16:creationId xmlns:a16="http://schemas.microsoft.com/office/drawing/2014/main" id="{3FD1B193-F83D-A0D7-3257-5BBDACCEC96A}"/>
              </a:ext>
            </a:extLst>
          </p:cNvPr>
          <p:cNvSpPr>
            <a:spLocks noGrp="1"/>
          </p:cNvSpPr>
          <p:nvPr>
            <p:ph type="ftr" sz="quarter" idx="11"/>
          </p:nvPr>
        </p:nvSpPr>
        <p:spPr/>
        <p:txBody>
          <a:bodyPr/>
          <a:lstStyle/>
          <a:p>
            <a:r>
              <a:rPr lang="hu-HU" dirty="0" err="1"/>
              <a:t>Powerline</a:t>
            </a:r>
            <a:r>
              <a:rPr lang="hu-HU" dirty="0"/>
              <a:t> Design </a:t>
            </a:r>
            <a:r>
              <a:rPr lang="hu-HU" dirty="0" err="1"/>
              <a:t>With</a:t>
            </a:r>
            <a:r>
              <a:rPr lang="hu-HU" dirty="0"/>
              <a:t> ACCC</a:t>
            </a:r>
            <a:r>
              <a:rPr lang="hu-HU" baseline="30000" dirty="0"/>
              <a:t>®</a:t>
            </a:r>
            <a:r>
              <a:rPr lang="hu-HU" dirty="0"/>
              <a:t> </a:t>
            </a:r>
            <a:r>
              <a:rPr lang="hu-HU" dirty="0" err="1"/>
              <a:t>Conductor</a:t>
            </a:r>
            <a:endParaRPr lang="hu-HU" dirty="0"/>
          </a:p>
        </p:txBody>
      </p:sp>
      <p:sp>
        <p:nvSpPr>
          <p:cNvPr id="4" name="Dia számának helye 3">
            <a:extLst>
              <a:ext uri="{FF2B5EF4-FFF2-40B4-BE49-F238E27FC236}">
                <a16:creationId xmlns:a16="http://schemas.microsoft.com/office/drawing/2014/main" id="{AEB51B95-3FF3-43F9-BE90-CC27501F418D}"/>
              </a:ext>
            </a:extLst>
          </p:cNvPr>
          <p:cNvSpPr>
            <a:spLocks noGrp="1"/>
          </p:cNvSpPr>
          <p:nvPr>
            <p:ph type="sldNum" sz="quarter" idx="12"/>
          </p:nvPr>
        </p:nvSpPr>
        <p:spPr/>
        <p:txBody>
          <a:bodyPr/>
          <a:lstStyle/>
          <a:p>
            <a:fld id="{C0B7C4F1-3462-44EE-B08E-3CFB9A975CD8}" type="slidenum">
              <a:rPr lang="hu-HU" smtClean="0"/>
              <a:t>2</a:t>
            </a:fld>
            <a:endParaRPr lang="hu-HU"/>
          </a:p>
        </p:txBody>
      </p:sp>
      <p:sp>
        <p:nvSpPr>
          <p:cNvPr id="29" name="Szöveg helye 28">
            <a:extLst>
              <a:ext uri="{FF2B5EF4-FFF2-40B4-BE49-F238E27FC236}">
                <a16:creationId xmlns:a16="http://schemas.microsoft.com/office/drawing/2014/main" id="{A9AC9AFD-2BC4-16CE-F60D-C47CD845CEB7}"/>
              </a:ext>
            </a:extLst>
          </p:cNvPr>
          <p:cNvSpPr>
            <a:spLocks noGrp="1"/>
          </p:cNvSpPr>
          <p:nvPr>
            <p:ph type="body" sz="quarter" idx="16"/>
          </p:nvPr>
        </p:nvSpPr>
        <p:spPr>
          <a:xfrm>
            <a:off x="4829209" y="1690638"/>
            <a:ext cx="6847282" cy="3620946"/>
          </a:xfrm>
        </p:spPr>
        <p:txBody>
          <a:bodyPr anchor="t"/>
          <a:lstStyle/>
          <a:p>
            <a:pPr>
              <a:lnSpc>
                <a:spcPct val="200000"/>
              </a:lnSpc>
              <a:spcBef>
                <a:spcPts val="0"/>
              </a:spcBef>
              <a:spcAft>
                <a:spcPts val="1800"/>
              </a:spcAft>
            </a:pPr>
            <a:r>
              <a:rPr lang="hu-HU" sz="2400" dirty="0">
                <a:solidFill>
                  <a:schemeClr val="tx1"/>
                </a:solidFill>
              </a:rPr>
              <a:t>ACCC</a:t>
            </a:r>
            <a:r>
              <a:rPr lang="hu-HU" sz="2400" baseline="30000" dirty="0">
                <a:solidFill>
                  <a:schemeClr val="tx1"/>
                </a:solidFill>
              </a:rPr>
              <a:t>®</a:t>
            </a:r>
            <a:r>
              <a:rPr lang="hu-HU" sz="2400" dirty="0">
                <a:solidFill>
                  <a:schemeClr val="tx1"/>
                </a:solidFill>
              </a:rPr>
              <a:t> </a:t>
            </a:r>
            <a:r>
              <a:rPr lang="hu-HU" sz="2400" dirty="0" err="1">
                <a:solidFill>
                  <a:schemeClr val="tx1"/>
                </a:solidFill>
              </a:rPr>
              <a:t>Conductors</a:t>
            </a:r>
            <a:r>
              <a:rPr lang="hu-HU" sz="2400" dirty="0">
                <a:solidFill>
                  <a:schemeClr val="tx1"/>
                </a:solidFill>
              </a:rPr>
              <a:t> in Hungary</a:t>
            </a:r>
            <a:endParaRPr lang="hu-HU" sz="2400" b="1" dirty="0">
              <a:solidFill>
                <a:schemeClr val="tx1"/>
              </a:solidFill>
              <a:latin typeface="+mn-lt"/>
            </a:endParaRPr>
          </a:p>
          <a:p>
            <a:pPr>
              <a:lnSpc>
                <a:spcPct val="200000"/>
              </a:lnSpc>
              <a:spcBef>
                <a:spcPts val="0"/>
              </a:spcBef>
              <a:spcAft>
                <a:spcPts val="1800"/>
              </a:spcAft>
            </a:pPr>
            <a:r>
              <a:rPr lang="hu-HU" sz="2400" b="1" dirty="0">
                <a:solidFill>
                  <a:schemeClr val="tx1"/>
                </a:solidFill>
                <a:latin typeface="+mn-lt"/>
              </a:rPr>
              <a:t>Design </a:t>
            </a:r>
            <a:r>
              <a:rPr lang="hu-HU" sz="2400" dirty="0" err="1">
                <a:solidFill>
                  <a:schemeClr val="tx1"/>
                </a:solidFill>
              </a:rPr>
              <a:t>P</a:t>
            </a:r>
            <a:r>
              <a:rPr lang="hu-HU" sz="2400" b="1" dirty="0" err="1">
                <a:solidFill>
                  <a:schemeClr val="tx1"/>
                </a:solidFill>
                <a:latin typeface="+mn-lt"/>
              </a:rPr>
              <a:t>rocess</a:t>
            </a:r>
            <a:endParaRPr lang="hu-HU" sz="2400" b="1" dirty="0">
              <a:solidFill>
                <a:schemeClr val="tx1"/>
              </a:solidFill>
              <a:latin typeface="+mn-lt"/>
            </a:endParaRPr>
          </a:p>
          <a:p>
            <a:pPr>
              <a:lnSpc>
                <a:spcPct val="200000"/>
              </a:lnSpc>
              <a:spcBef>
                <a:spcPts val="0"/>
              </a:spcBef>
              <a:spcAft>
                <a:spcPts val="1800"/>
              </a:spcAft>
            </a:pPr>
            <a:r>
              <a:rPr lang="hu-HU" sz="2400" dirty="0">
                <a:solidFill>
                  <a:schemeClr val="tx1"/>
                </a:solidFill>
              </a:rPr>
              <a:t>Modelling In </a:t>
            </a:r>
            <a:r>
              <a:rPr lang="hu-HU" sz="2400" dirty="0" err="1">
                <a:solidFill>
                  <a:schemeClr val="tx1"/>
                </a:solidFill>
              </a:rPr>
              <a:t>Practice</a:t>
            </a:r>
            <a:endParaRPr lang="hu-HU" sz="2400" dirty="0">
              <a:solidFill>
                <a:schemeClr val="tx1"/>
              </a:solidFill>
            </a:endParaRPr>
          </a:p>
          <a:p>
            <a:pPr>
              <a:lnSpc>
                <a:spcPct val="200000"/>
              </a:lnSpc>
              <a:spcBef>
                <a:spcPts val="0"/>
              </a:spcBef>
              <a:spcAft>
                <a:spcPts val="1800"/>
              </a:spcAft>
            </a:pPr>
            <a:r>
              <a:rPr lang="hu-HU" sz="2400" b="1" dirty="0" err="1">
                <a:solidFill>
                  <a:schemeClr val="tx1"/>
                </a:solidFill>
                <a:latin typeface="+mn-lt"/>
              </a:rPr>
              <a:t>Case</a:t>
            </a:r>
            <a:r>
              <a:rPr lang="hu-HU" sz="2400" dirty="0">
                <a:solidFill>
                  <a:schemeClr val="tx1"/>
                </a:solidFill>
              </a:rPr>
              <a:t> </a:t>
            </a:r>
            <a:r>
              <a:rPr lang="hu-HU" sz="2400" dirty="0" err="1">
                <a:solidFill>
                  <a:schemeClr val="tx1"/>
                </a:solidFill>
              </a:rPr>
              <a:t>Study</a:t>
            </a:r>
            <a:endParaRPr lang="hu-HU" sz="2400" b="1" dirty="0">
              <a:solidFill>
                <a:schemeClr val="tx1"/>
              </a:solidFill>
              <a:latin typeface="+mn-lt"/>
            </a:endParaRPr>
          </a:p>
          <a:p>
            <a:endParaRPr lang="hu-HU" b="1" dirty="0">
              <a:solidFill>
                <a:schemeClr val="tx1"/>
              </a:solidFill>
              <a:latin typeface="+mn-lt"/>
            </a:endParaRPr>
          </a:p>
        </p:txBody>
      </p:sp>
      <p:pic>
        <p:nvPicPr>
          <p:cNvPr id="9" name="Kép helye 8">
            <a:extLst>
              <a:ext uri="{FF2B5EF4-FFF2-40B4-BE49-F238E27FC236}">
                <a16:creationId xmlns:a16="http://schemas.microsoft.com/office/drawing/2014/main" id="{3A02A7A6-BD6C-D7C4-AEE7-01618D28AFEA}"/>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23016" r="23016"/>
          <a:stretch/>
        </p:blipFill>
        <p:spPr>
          <a:xfrm>
            <a:off x="515510" y="0"/>
            <a:ext cx="3600878" cy="6672263"/>
          </a:xfrm>
          <a:ln w="3175">
            <a:solidFill>
              <a:schemeClr val="accent6"/>
            </a:solidFill>
          </a:ln>
        </p:spPr>
      </p:pic>
      <p:sp>
        <p:nvSpPr>
          <p:cNvPr id="2" name="Ellipszis 1">
            <a:extLst>
              <a:ext uri="{FF2B5EF4-FFF2-40B4-BE49-F238E27FC236}">
                <a16:creationId xmlns:a16="http://schemas.microsoft.com/office/drawing/2014/main" id="{7538588D-0904-6F5C-124A-DE6205A57708}"/>
              </a:ext>
            </a:extLst>
          </p:cNvPr>
          <p:cNvSpPr>
            <a:spLocks noChangeAspect="1"/>
          </p:cNvSpPr>
          <p:nvPr/>
        </p:nvSpPr>
        <p:spPr>
          <a:xfrm>
            <a:off x="4284663" y="1918963"/>
            <a:ext cx="397299" cy="3972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hu-HU" sz="1600" dirty="0">
                <a:solidFill>
                  <a:schemeClr val="bg1"/>
                </a:solidFill>
                <a:latin typeface="+mj-lt"/>
              </a:rPr>
              <a:t>1</a:t>
            </a:r>
          </a:p>
        </p:txBody>
      </p:sp>
      <p:sp>
        <p:nvSpPr>
          <p:cNvPr id="6" name="Ellipszis 5">
            <a:extLst>
              <a:ext uri="{FF2B5EF4-FFF2-40B4-BE49-F238E27FC236}">
                <a16:creationId xmlns:a16="http://schemas.microsoft.com/office/drawing/2014/main" id="{6C403563-4B28-58BF-FA12-216BF138CEAE}"/>
              </a:ext>
            </a:extLst>
          </p:cNvPr>
          <p:cNvSpPr>
            <a:spLocks noChangeAspect="1"/>
          </p:cNvSpPr>
          <p:nvPr/>
        </p:nvSpPr>
        <p:spPr>
          <a:xfrm>
            <a:off x="4284663" y="2887664"/>
            <a:ext cx="397299" cy="3972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hu-HU" sz="1600" dirty="0">
                <a:solidFill>
                  <a:schemeClr val="bg1"/>
                </a:solidFill>
                <a:latin typeface="+mj-lt"/>
              </a:rPr>
              <a:t>2</a:t>
            </a:r>
          </a:p>
        </p:txBody>
      </p:sp>
      <p:sp>
        <p:nvSpPr>
          <p:cNvPr id="10" name="Ellipszis 9">
            <a:extLst>
              <a:ext uri="{FF2B5EF4-FFF2-40B4-BE49-F238E27FC236}">
                <a16:creationId xmlns:a16="http://schemas.microsoft.com/office/drawing/2014/main" id="{97651B14-FFD9-5D7E-86D4-61CE4683C04F}"/>
              </a:ext>
            </a:extLst>
          </p:cNvPr>
          <p:cNvSpPr>
            <a:spLocks noChangeAspect="1"/>
          </p:cNvSpPr>
          <p:nvPr/>
        </p:nvSpPr>
        <p:spPr>
          <a:xfrm>
            <a:off x="4284663" y="3854846"/>
            <a:ext cx="397299" cy="3972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hu-HU" sz="1600" dirty="0">
                <a:solidFill>
                  <a:schemeClr val="bg1"/>
                </a:solidFill>
                <a:latin typeface="+mj-lt"/>
              </a:rPr>
              <a:t>3</a:t>
            </a:r>
          </a:p>
        </p:txBody>
      </p:sp>
      <p:sp>
        <p:nvSpPr>
          <p:cNvPr id="5" name="Ellipszis 4">
            <a:extLst>
              <a:ext uri="{FF2B5EF4-FFF2-40B4-BE49-F238E27FC236}">
                <a16:creationId xmlns:a16="http://schemas.microsoft.com/office/drawing/2014/main" id="{360FD36B-C109-6EFF-139A-1E8BD9743A96}"/>
              </a:ext>
            </a:extLst>
          </p:cNvPr>
          <p:cNvSpPr>
            <a:spLocks noChangeAspect="1"/>
          </p:cNvSpPr>
          <p:nvPr/>
        </p:nvSpPr>
        <p:spPr>
          <a:xfrm>
            <a:off x="4274149" y="4808579"/>
            <a:ext cx="397299" cy="3972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hu-HU" sz="1600" dirty="0">
                <a:solidFill>
                  <a:schemeClr val="bg1"/>
                </a:solidFill>
                <a:latin typeface="+mj-lt"/>
              </a:rPr>
              <a:t>4</a:t>
            </a:r>
          </a:p>
        </p:txBody>
      </p:sp>
    </p:spTree>
    <p:extLst>
      <p:ext uri="{BB962C8B-B14F-4D97-AF65-F5344CB8AC3E}">
        <p14:creationId xmlns:p14="http://schemas.microsoft.com/office/powerpoint/2010/main" val="3057209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800E32F-FA45-2E68-5322-AA9BE555A433}"/>
              </a:ext>
            </a:extLst>
          </p:cNvPr>
          <p:cNvSpPr>
            <a:spLocks noGrp="1"/>
          </p:cNvSpPr>
          <p:nvPr>
            <p:ph type="ctrTitle"/>
          </p:nvPr>
        </p:nvSpPr>
        <p:spPr>
          <a:xfrm>
            <a:off x="444621" y="2266936"/>
            <a:ext cx="7364090" cy="2313531"/>
          </a:xfrm>
        </p:spPr>
        <p:txBody>
          <a:bodyPr/>
          <a:lstStyle/>
          <a:p>
            <a:r>
              <a:rPr lang="hu-HU" cap="none" dirty="0"/>
              <a:t>ACCC</a:t>
            </a:r>
            <a:r>
              <a:rPr lang="hu-HU" cap="none" baseline="30000" dirty="0"/>
              <a:t>®</a:t>
            </a:r>
            <a:r>
              <a:rPr lang="hu-HU" cap="none" dirty="0"/>
              <a:t> CONDUCTORS</a:t>
            </a:r>
            <a:br>
              <a:rPr lang="hu-HU" cap="none" dirty="0"/>
            </a:br>
            <a:r>
              <a:rPr lang="hu-HU" cap="none" dirty="0"/>
              <a:t>IN HUNGARY</a:t>
            </a:r>
          </a:p>
        </p:txBody>
      </p:sp>
      <p:sp>
        <p:nvSpPr>
          <p:cNvPr id="3" name="Élőláb helye 2">
            <a:extLst>
              <a:ext uri="{FF2B5EF4-FFF2-40B4-BE49-F238E27FC236}">
                <a16:creationId xmlns:a16="http://schemas.microsoft.com/office/drawing/2014/main" id="{B7444CBB-1F76-51DF-7E84-037143062CAC}"/>
              </a:ext>
            </a:extLst>
          </p:cNvPr>
          <p:cNvSpPr>
            <a:spLocks noGrp="1"/>
          </p:cNvSpPr>
          <p:nvPr>
            <p:ph type="ftr" sz="quarter" idx="12"/>
          </p:nvPr>
        </p:nvSpPr>
        <p:spPr/>
        <p:txBody>
          <a:bodyPr/>
          <a:lstStyle/>
          <a:p>
            <a:r>
              <a:rPr lang="hu-HU" dirty="0" err="1"/>
              <a:t>Powerline</a:t>
            </a:r>
            <a:r>
              <a:rPr lang="hu-HU" dirty="0"/>
              <a:t> Design </a:t>
            </a:r>
            <a:r>
              <a:rPr lang="hu-HU" dirty="0" err="1"/>
              <a:t>With</a:t>
            </a:r>
            <a:r>
              <a:rPr lang="hu-HU" dirty="0"/>
              <a:t> ACCC</a:t>
            </a:r>
            <a:r>
              <a:rPr lang="hu-HU" baseline="30000" dirty="0"/>
              <a:t>®</a:t>
            </a:r>
            <a:r>
              <a:rPr lang="hu-HU" dirty="0"/>
              <a:t> </a:t>
            </a:r>
            <a:r>
              <a:rPr lang="hu-HU" dirty="0" err="1"/>
              <a:t>Conductor</a:t>
            </a:r>
            <a:endParaRPr lang="hu-HU" dirty="0"/>
          </a:p>
        </p:txBody>
      </p:sp>
      <p:sp>
        <p:nvSpPr>
          <p:cNvPr id="4" name="Dia számának helye 3">
            <a:extLst>
              <a:ext uri="{FF2B5EF4-FFF2-40B4-BE49-F238E27FC236}">
                <a16:creationId xmlns:a16="http://schemas.microsoft.com/office/drawing/2014/main" id="{407BC0B6-7112-7956-7D7C-DC8270342C66}"/>
              </a:ext>
            </a:extLst>
          </p:cNvPr>
          <p:cNvSpPr>
            <a:spLocks noGrp="1"/>
          </p:cNvSpPr>
          <p:nvPr>
            <p:ph type="sldNum" sz="quarter" idx="13"/>
          </p:nvPr>
        </p:nvSpPr>
        <p:spPr/>
        <p:txBody>
          <a:bodyPr/>
          <a:lstStyle/>
          <a:p>
            <a:fld id="{C0B7C4F1-3462-44EE-B08E-3CFB9A975CD8}" type="slidenum">
              <a:rPr lang="hu-HU" smtClean="0"/>
              <a:pPr/>
              <a:t>3</a:t>
            </a:fld>
            <a:endParaRPr lang="hu-HU"/>
          </a:p>
        </p:txBody>
      </p:sp>
      <p:sp>
        <p:nvSpPr>
          <p:cNvPr id="5" name="Szöveg helye 4">
            <a:extLst>
              <a:ext uri="{FF2B5EF4-FFF2-40B4-BE49-F238E27FC236}">
                <a16:creationId xmlns:a16="http://schemas.microsoft.com/office/drawing/2014/main" id="{2E284C90-BFE3-5482-B960-BB5EBF7D88EB}"/>
              </a:ext>
            </a:extLst>
          </p:cNvPr>
          <p:cNvSpPr>
            <a:spLocks noGrp="1"/>
          </p:cNvSpPr>
          <p:nvPr>
            <p:ph type="body" sz="quarter" idx="14"/>
          </p:nvPr>
        </p:nvSpPr>
        <p:spPr/>
        <p:txBody>
          <a:bodyPr/>
          <a:lstStyle/>
          <a:p>
            <a:r>
              <a:rPr lang="hu-HU"/>
              <a:t>1</a:t>
            </a:r>
          </a:p>
        </p:txBody>
      </p:sp>
    </p:spTree>
    <p:extLst>
      <p:ext uri="{BB962C8B-B14F-4D97-AF65-F5344CB8AC3E}">
        <p14:creationId xmlns:p14="http://schemas.microsoft.com/office/powerpoint/2010/main" val="2729408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7DFBB78B-923C-16BB-687E-BC0EEC3620C9}"/>
              </a:ext>
            </a:extLst>
          </p:cNvPr>
          <p:cNvSpPr>
            <a:spLocks noGrp="1"/>
          </p:cNvSpPr>
          <p:nvPr>
            <p:ph type="ftr" sz="quarter" idx="11"/>
          </p:nvPr>
        </p:nvSpPr>
        <p:spPr/>
        <p:txBody>
          <a:bodyPr/>
          <a:lstStyle/>
          <a:p>
            <a:r>
              <a:rPr lang="hu-HU" dirty="0" err="1"/>
              <a:t>Powerline</a:t>
            </a:r>
            <a:r>
              <a:rPr lang="hu-HU" dirty="0"/>
              <a:t> Design </a:t>
            </a:r>
            <a:r>
              <a:rPr lang="hu-HU" dirty="0" err="1"/>
              <a:t>With</a:t>
            </a:r>
            <a:r>
              <a:rPr lang="hu-HU" dirty="0"/>
              <a:t> ACCC</a:t>
            </a:r>
            <a:r>
              <a:rPr lang="hu-HU" baseline="30000" dirty="0"/>
              <a:t>®</a:t>
            </a:r>
            <a:r>
              <a:rPr lang="hu-HU" dirty="0"/>
              <a:t> </a:t>
            </a:r>
            <a:r>
              <a:rPr lang="hu-HU" dirty="0" err="1"/>
              <a:t>Conductor</a:t>
            </a:r>
            <a:endParaRPr lang="hu-HU" dirty="0"/>
          </a:p>
        </p:txBody>
      </p:sp>
      <p:sp>
        <p:nvSpPr>
          <p:cNvPr id="3" name="Dia számának helye 2">
            <a:extLst>
              <a:ext uri="{FF2B5EF4-FFF2-40B4-BE49-F238E27FC236}">
                <a16:creationId xmlns:a16="http://schemas.microsoft.com/office/drawing/2014/main" id="{E907E1BD-B1A4-B6FE-54EB-241964000CD5}"/>
              </a:ext>
            </a:extLst>
          </p:cNvPr>
          <p:cNvSpPr>
            <a:spLocks noGrp="1"/>
          </p:cNvSpPr>
          <p:nvPr>
            <p:ph type="sldNum" sz="quarter" idx="12"/>
          </p:nvPr>
        </p:nvSpPr>
        <p:spPr/>
        <p:txBody>
          <a:bodyPr/>
          <a:lstStyle/>
          <a:p>
            <a:fld id="{C0B7C4F1-3462-44EE-B08E-3CFB9A975CD8}" type="slidenum">
              <a:rPr lang="hu-HU" smtClean="0"/>
              <a:t>4</a:t>
            </a:fld>
            <a:endParaRPr lang="hu-HU"/>
          </a:p>
        </p:txBody>
      </p:sp>
      <p:sp>
        <p:nvSpPr>
          <p:cNvPr id="4" name="Cím 1">
            <a:extLst>
              <a:ext uri="{FF2B5EF4-FFF2-40B4-BE49-F238E27FC236}">
                <a16:creationId xmlns:a16="http://schemas.microsoft.com/office/drawing/2014/main" id="{61290E52-6277-6DEF-0839-30A681C45DB8}"/>
              </a:ext>
            </a:extLst>
          </p:cNvPr>
          <p:cNvSpPr txBox="1">
            <a:spLocks/>
          </p:cNvSpPr>
          <p:nvPr/>
        </p:nvSpPr>
        <p:spPr>
          <a:xfrm>
            <a:off x="504000" y="540000"/>
            <a:ext cx="11160000" cy="956922"/>
          </a:xfrm>
          <a:prstGeom prst="rect">
            <a:avLst/>
          </a:prstGeom>
        </p:spPr>
        <p:txBody>
          <a:bodyPr/>
          <a:lstStyle>
            <a:lvl1pPr algn="l" defTabSz="914400" rtl="0" eaLnBrk="1" latinLnBrk="0" hangingPunct="1">
              <a:lnSpc>
                <a:spcPct val="90000"/>
              </a:lnSpc>
              <a:spcBef>
                <a:spcPct val="0"/>
              </a:spcBef>
              <a:buNone/>
              <a:defRPr sz="3600" kern="1200" cap="all" baseline="0">
                <a:solidFill>
                  <a:schemeClr val="accent2"/>
                </a:solidFill>
                <a:latin typeface="+mj-lt"/>
                <a:ea typeface="+mj-ea"/>
                <a:cs typeface="+mj-cs"/>
              </a:defRPr>
            </a:lvl1pPr>
          </a:lstStyle>
          <a:p>
            <a:r>
              <a:rPr lang="hu-HU" sz="3200" dirty="0"/>
              <a:t>The </a:t>
            </a:r>
            <a:r>
              <a:rPr lang="hu-HU" sz="3200" dirty="0" err="1"/>
              <a:t>Reasons</a:t>
            </a:r>
            <a:r>
              <a:rPr lang="hu-HU" sz="3200" dirty="0"/>
              <a:t> </a:t>
            </a:r>
            <a:r>
              <a:rPr lang="hu-HU" sz="3200" dirty="0" err="1"/>
              <a:t>for</a:t>
            </a:r>
            <a:r>
              <a:rPr lang="hu-HU" sz="3200" dirty="0"/>
              <a:t> </a:t>
            </a:r>
            <a:r>
              <a:rPr lang="hu-HU" sz="3200" dirty="0" err="1"/>
              <a:t>using</a:t>
            </a:r>
            <a:r>
              <a:rPr lang="hu-HU" sz="3200" dirty="0"/>
              <a:t> </a:t>
            </a:r>
            <a:r>
              <a:rPr lang="hu-HU" sz="3200" dirty="0" err="1"/>
              <a:t>Accc</a:t>
            </a:r>
            <a:r>
              <a:rPr lang="hu-HU" sz="3200" baseline="30000" dirty="0"/>
              <a:t>®</a:t>
            </a:r>
            <a:r>
              <a:rPr lang="hu-HU" sz="3200" dirty="0"/>
              <a:t> </a:t>
            </a:r>
            <a:r>
              <a:rPr lang="hu-HU" sz="3200" dirty="0" err="1"/>
              <a:t>conductor</a:t>
            </a:r>
            <a:endParaRPr lang="hu-HU" sz="3200" dirty="0"/>
          </a:p>
        </p:txBody>
      </p:sp>
      <p:sp>
        <p:nvSpPr>
          <p:cNvPr id="20" name="TextBox 78">
            <a:extLst>
              <a:ext uri="{FF2B5EF4-FFF2-40B4-BE49-F238E27FC236}">
                <a16:creationId xmlns:a16="http://schemas.microsoft.com/office/drawing/2014/main" id="{750089A5-70FD-4E83-05CE-0A15B665E9A6}"/>
              </a:ext>
            </a:extLst>
          </p:cNvPr>
          <p:cNvSpPr txBox="1"/>
          <p:nvPr/>
        </p:nvSpPr>
        <p:spPr>
          <a:xfrm>
            <a:off x="7146045" y="2991311"/>
            <a:ext cx="4064879" cy="1415772"/>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hu-HU" sz="2400" b="1" dirty="0">
                <a:solidFill>
                  <a:schemeClr val="accent2"/>
                </a:solidFill>
                <a:latin typeface="+mj-lt"/>
                <a:ea typeface="Open Sans" panose="020B0606030504020204" pitchFamily="34" charset="0"/>
                <a:cs typeface="Open Sans" panose="020B0606030504020204" pitchFamily="34" charset="0"/>
              </a:rPr>
              <a:t>CAPACITY INCREASES ON EXISTING TRANSMISSION LINES</a:t>
            </a:r>
          </a:p>
          <a:p>
            <a:pPr marL="0" marR="0" lvl="0" indent="0" algn="ctr" defTabSz="1218987" rtl="0" eaLnBrk="1" fontAlgn="auto" latinLnBrk="0" hangingPunct="1">
              <a:lnSpc>
                <a:spcPct val="100000"/>
              </a:lnSpc>
              <a:spcBef>
                <a:spcPts val="0"/>
              </a:spcBef>
              <a:spcAft>
                <a:spcPts val="0"/>
              </a:spcAft>
              <a:buClrTx/>
              <a:buSzTx/>
              <a:buFontTx/>
              <a:buNone/>
              <a:tabLst/>
              <a:defRPr/>
            </a:pPr>
            <a:r>
              <a:rPr lang="hu-HU" sz="1400" b="1" dirty="0" err="1">
                <a:ea typeface="Open Sans" panose="020B0606030504020204" pitchFamily="34" charset="0"/>
                <a:cs typeface="Open Sans" panose="020B0606030504020204" pitchFamily="34" charset="0"/>
              </a:rPr>
              <a:t>with</a:t>
            </a:r>
            <a:r>
              <a:rPr lang="hu-HU" sz="1400" b="1" dirty="0">
                <a:ea typeface="Open Sans" panose="020B0606030504020204" pitchFamily="34" charset="0"/>
                <a:cs typeface="Open Sans" panose="020B0606030504020204" pitchFamily="34" charset="0"/>
              </a:rPr>
              <a:t> cost-</a:t>
            </a:r>
            <a:r>
              <a:rPr lang="hu-HU" sz="1400" b="1" dirty="0" err="1">
                <a:ea typeface="Open Sans" panose="020B0606030504020204" pitchFamily="34" charset="0"/>
                <a:cs typeface="Open Sans" panose="020B0606030504020204" pitchFamily="34" charset="0"/>
              </a:rPr>
              <a:t>effective</a:t>
            </a:r>
            <a:r>
              <a:rPr lang="hu-HU" sz="1400" b="1" dirty="0">
                <a:ea typeface="Open Sans" panose="020B0606030504020204" pitchFamily="34" charset="0"/>
                <a:cs typeface="Open Sans" panose="020B0606030504020204" pitchFamily="34" charset="0"/>
              </a:rPr>
              <a:t> </a:t>
            </a:r>
            <a:r>
              <a:rPr lang="hu-HU" sz="1400" b="1" dirty="0" err="1">
                <a:ea typeface="Open Sans" panose="020B0606030504020204" pitchFamily="34" charset="0"/>
                <a:cs typeface="Open Sans" panose="020B0606030504020204" pitchFamily="34" charset="0"/>
              </a:rPr>
              <a:t>intervention</a:t>
            </a:r>
            <a:endParaRPr lang="hu-HU" sz="800" b="1" dirty="0">
              <a:ea typeface="Open Sans" panose="020B0606030504020204" pitchFamily="34" charset="0"/>
              <a:cs typeface="Open Sans" panose="020B0606030504020204" pitchFamily="34" charset="0"/>
            </a:endParaRPr>
          </a:p>
        </p:txBody>
      </p:sp>
      <p:grpSp>
        <p:nvGrpSpPr>
          <p:cNvPr id="21" name="Csoportba foglalás 20">
            <a:extLst>
              <a:ext uri="{FF2B5EF4-FFF2-40B4-BE49-F238E27FC236}">
                <a16:creationId xmlns:a16="http://schemas.microsoft.com/office/drawing/2014/main" id="{FC3636F9-621B-12D3-6EE6-27C4FE0961BF}"/>
              </a:ext>
            </a:extLst>
          </p:cNvPr>
          <p:cNvGrpSpPr/>
          <p:nvPr/>
        </p:nvGrpSpPr>
        <p:grpSpPr>
          <a:xfrm>
            <a:off x="4191000" y="1734201"/>
            <a:ext cx="2931133" cy="3885549"/>
            <a:chOff x="3780817" y="1534438"/>
            <a:chExt cx="3258394" cy="4211311"/>
          </a:xfrm>
        </p:grpSpPr>
        <p:sp>
          <p:nvSpPr>
            <p:cNvPr id="22" name="Freeform 5">
              <a:extLst>
                <a:ext uri="{FF2B5EF4-FFF2-40B4-BE49-F238E27FC236}">
                  <a16:creationId xmlns:a16="http://schemas.microsoft.com/office/drawing/2014/main" id="{04ED9AB5-09FC-8D15-6A28-B03931742BF8}"/>
                </a:ext>
              </a:extLst>
            </p:cNvPr>
            <p:cNvSpPr>
              <a:spLocks/>
            </p:cNvSpPr>
            <p:nvPr/>
          </p:nvSpPr>
          <p:spPr bwMode="auto">
            <a:xfrm>
              <a:off x="3780817" y="1534438"/>
              <a:ext cx="2557725" cy="2489366"/>
            </a:xfrm>
            <a:custGeom>
              <a:avLst/>
              <a:gdLst>
                <a:gd name="T0" fmla="*/ 675 w 1324"/>
                <a:gd name="T1" fmla="*/ 892 h 1292"/>
                <a:gd name="T2" fmla="*/ 400 w 1324"/>
                <a:gd name="T3" fmla="*/ 617 h 1292"/>
                <a:gd name="T4" fmla="*/ 400 w 1324"/>
                <a:gd name="T5" fmla="*/ 0 h 1292"/>
                <a:gd name="T6" fmla="*/ 0 w 1324"/>
                <a:gd name="T7" fmla="*/ 0 h 1292"/>
                <a:gd name="T8" fmla="*/ 0 w 1324"/>
                <a:gd name="T9" fmla="*/ 617 h 1292"/>
                <a:gd name="T10" fmla="*/ 675 w 1324"/>
                <a:gd name="T11" fmla="*/ 1292 h 1292"/>
                <a:gd name="T12" fmla="*/ 1324 w 1324"/>
                <a:gd name="T13" fmla="*/ 1292 h 1292"/>
                <a:gd name="T14" fmla="*/ 1324 w 1324"/>
                <a:gd name="T15" fmla="*/ 892 h 1292"/>
                <a:gd name="T16" fmla="*/ 675 w 1324"/>
                <a:gd name="T17" fmla="*/ 892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4" h="1292">
                  <a:moveTo>
                    <a:pt x="675" y="892"/>
                  </a:moveTo>
                  <a:cubicBezTo>
                    <a:pt x="524" y="892"/>
                    <a:pt x="400" y="769"/>
                    <a:pt x="400" y="617"/>
                  </a:cubicBezTo>
                  <a:cubicBezTo>
                    <a:pt x="400" y="0"/>
                    <a:pt x="400" y="0"/>
                    <a:pt x="400" y="0"/>
                  </a:cubicBezTo>
                  <a:cubicBezTo>
                    <a:pt x="0" y="0"/>
                    <a:pt x="0" y="0"/>
                    <a:pt x="0" y="0"/>
                  </a:cubicBezTo>
                  <a:cubicBezTo>
                    <a:pt x="0" y="617"/>
                    <a:pt x="0" y="617"/>
                    <a:pt x="0" y="617"/>
                  </a:cubicBezTo>
                  <a:cubicBezTo>
                    <a:pt x="0" y="989"/>
                    <a:pt x="303" y="1292"/>
                    <a:pt x="675" y="1292"/>
                  </a:cubicBezTo>
                  <a:cubicBezTo>
                    <a:pt x="1324" y="1292"/>
                    <a:pt x="1324" y="1292"/>
                    <a:pt x="1324" y="1292"/>
                  </a:cubicBezTo>
                  <a:cubicBezTo>
                    <a:pt x="1324" y="892"/>
                    <a:pt x="1324" y="892"/>
                    <a:pt x="1324" y="892"/>
                  </a:cubicBezTo>
                  <a:lnTo>
                    <a:pt x="675" y="892"/>
                  </a:lnTo>
                  <a:close/>
                </a:path>
              </a:pathLst>
            </a:custGeom>
            <a:gradFill flip="none" rotWithShape="1">
              <a:gsLst>
                <a:gs pos="75000">
                  <a:srgbClr val="CBCFD3">
                    <a:lumMod val="90000"/>
                  </a:srgbClr>
                </a:gs>
                <a:gs pos="0">
                  <a:srgbClr val="F0B323"/>
                </a:gs>
              </a:gsLst>
              <a:lin ang="13500000" scaled="1"/>
              <a:tileRect/>
            </a:gradFill>
            <a:ln>
              <a:solidFill>
                <a:srgbClr val="FFFFFF"/>
              </a:solidFill>
            </a:ln>
            <a:effec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Arial"/>
              </a:endParaRPr>
            </a:p>
          </p:txBody>
        </p:sp>
        <p:grpSp>
          <p:nvGrpSpPr>
            <p:cNvPr id="23" name="Group 22">
              <a:extLst>
                <a:ext uri="{FF2B5EF4-FFF2-40B4-BE49-F238E27FC236}">
                  <a16:creationId xmlns:a16="http://schemas.microsoft.com/office/drawing/2014/main" id="{4C36D804-9929-8AB8-9467-0B88652ADBCE}"/>
                </a:ext>
              </a:extLst>
            </p:cNvPr>
            <p:cNvGrpSpPr/>
            <p:nvPr/>
          </p:nvGrpSpPr>
          <p:grpSpPr>
            <a:xfrm>
              <a:off x="3780817" y="2876143"/>
              <a:ext cx="3258394" cy="2869606"/>
              <a:chOff x="4465215" y="2985494"/>
              <a:chExt cx="3258394" cy="2869606"/>
            </a:xfrm>
            <a:gradFill flip="none" rotWithShape="1">
              <a:gsLst>
                <a:gs pos="100000">
                  <a:srgbClr val="CBCFD3"/>
                </a:gs>
                <a:gs pos="0">
                  <a:srgbClr val="F0B323"/>
                </a:gs>
              </a:gsLst>
              <a:lin ang="9600000" scaled="0"/>
              <a:tileRect/>
            </a:gradFill>
            <a:effectLst/>
          </p:grpSpPr>
          <p:sp>
            <p:nvSpPr>
              <p:cNvPr id="24" name="Freeform 6">
                <a:extLst>
                  <a:ext uri="{FF2B5EF4-FFF2-40B4-BE49-F238E27FC236}">
                    <a16:creationId xmlns:a16="http://schemas.microsoft.com/office/drawing/2014/main" id="{F72DFC30-D121-7F36-3555-0674D45D913E}"/>
                  </a:ext>
                </a:extLst>
              </p:cNvPr>
              <p:cNvSpPr>
                <a:spLocks/>
              </p:cNvSpPr>
              <p:nvPr/>
            </p:nvSpPr>
            <p:spPr bwMode="auto">
              <a:xfrm>
                <a:off x="4465215" y="3365734"/>
                <a:ext cx="2557725" cy="2489366"/>
              </a:xfrm>
              <a:custGeom>
                <a:avLst/>
                <a:gdLst>
                  <a:gd name="T0" fmla="*/ 675 w 1324"/>
                  <a:gd name="T1" fmla="*/ 400 h 1292"/>
                  <a:gd name="T2" fmla="*/ 400 w 1324"/>
                  <a:gd name="T3" fmla="*/ 676 h 1292"/>
                  <a:gd name="T4" fmla="*/ 400 w 1324"/>
                  <a:gd name="T5" fmla="*/ 1292 h 1292"/>
                  <a:gd name="T6" fmla="*/ 0 w 1324"/>
                  <a:gd name="T7" fmla="*/ 1292 h 1292"/>
                  <a:gd name="T8" fmla="*/ 0 w 1324"/>
                  <a:gd name="T9" fmla="*/ 676 h 1292"/>
                  <a:gd name="T10" fmla="*/ 675 w 1324"/>
                  <a:gd name="T11" fmla="*/ 0 h 1292"/>
                  <a:gd name="T12" fmla="*/ 1324 w 1324"/>
                  <a:gd name="T13" fmla="*/ 0 h 1292"/>
                  <a:gd name="T14" fmla="*/ 1324 w 1324"/>
                  <a:gd name="T15" fmla="*/ 400 h 1292"/>
                  <a:gd name="T16" fmla="*/ 675 w 1324"/>
                  <a:gd name="T17" fmla="*/ 400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4" h="1292">
                    <a:moveTo>
                      <a:pt x="675" y="400"/>
                    </a:moveTo>
                    <a:cubicBezTo>
                      <a:pt x="524" y="400"/>
                      <a:pt x="400" y="524"/>
                      <a:pt x="400" y="676"/>
                    </a:cubicBezTo>
                    <a:cubicBezTo>
                      <a:pt x="400" y="1292"/>
                      <a:pt x="400" y="1292"/>
                      <a:pt x="400" y="1292"/>
                    </a:cubicBezTo>
                    <a:cubicBezTo>
                      <a:pt x="0" y="1292"/>
                      <a:pt x="0" y="1292"/>
                      <a:pt x="0" y="1292"/>
                    </a:cubicBezTo>
                    <a:cubicBezTo>
                      <a:pt x="0" y="676"/>
                      <a:pt x="0" y="676"/>
                      <a:pt x="0" y="676"/>
                    </a:cubicBezTo>
                    <a:cubicBezTo>
                      <a:pt x="0" y="303"/>
                      <a:pt x="303" y="0"/>
                      <a:pt x="675" y="0"/>
                    </a:cubicBezTo>
                    <a:cubicBezTo>
                      <a:pt x="1324" y="0"/>
                      <a:pt x="1324" y="0"/>
                      <a:pt x="1324" y="0"/>
                    </a:cubicBezTo>
                    <a:cubicBezTo>
                      <a:pt x="1324" y="400"/>
                      <a:pt x="1324" y="400"/>
                      <a:pt x="1324" y="400"/>
                    </a:cubicBezTo>
                    <a:lnTo>
                      <a:pt x="675" y="400"/>
                    </a:lnTo>
                    <a:close/>
                  </a:path>
                </a:pathLst>
              </a:custGeom>
              <a:gradFill>
                <a:gsLst>
                  <a:gs pos="74000">
                    <a:srgbClr val="CBCFD3">
                      <a:lumMod val="90000"/>
                    </a:srgbClr>
                  </a:gs>
                  <a:gs pos="3000">
                    <a:srgbClr val="F0B323"/>
                  </a:gs>
                </a:gsLst>
                <a:lin ang="9600000" scaled="0"/>
              </a:gra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Arial"/>
                </a:endParaRPr>
              </a:p>
            </p:txBody>
          </p:sp>
          <p:sp>
            <p:nvSpPr>
              <p:cNvPr id="25" name="Freeform 7">
                <a:extLst>
                  <a:ext uri="{FF2B5EF4-FFF2-40B4-BE49-F238E27FC236}">
                    <a16:creationId xmlns:a16="http://schemas.microsoft.com/office/drawing/2014/main" id="{D64DEFB9-F459-B068-9F33-4BEDED34EFA5}"/>
                  </a:ext>
                </a:extLst>
              </p:cNvPr>
              <p:cNvSpPr>
                <a:spLocks/>
              </p:cNvSpPr>
              <p:nvPr/>
            </p:nvSpPr>
            <p:spPr bwMode="auto">
              <a:xfrm>
                <a:off x="6944613" y="2985494"/>
                <a:ext cx="778996" cy="1552293"/>
              </a:xfrm>
              <a:custGeom>
                <a:avLst/>
                <a:gdLst>
                  <a:gd name="T0" fmla="*/ 0 w 547"/>
                  <a:gd name="T1" fmla="*/ 1090 h 1090"/>
                  <a:gd name="T2" fmla="*/ 0 w 547"/>
                  <a:gd name="T3" fmla="*/ 0 h 1090"/>
                  <a:gd name="T4" fmla="*/ 547 w 547"/>
                  <a:gd name="T5" fmla="*/ 545 h 1090"/>
                  <a:gd name="T6" fmla="*/ 0 w 547"/>
                  <a:gd name="T7" fmla="*/ 1090 h 1090"/>
                </a:gdLst>
                <a:ahLst/>
                <a:cxnLst>
                  <a:cxn ang="0">
                    <a:pos x="T0" y="T1"/>
                  </a:cxn>
                  <a:cxn ang="0">
                    <a:pos x="T2" y="T3"/>
                  </a:cxn>
                  <a:cxn ang="0">
                    <a:pos x="T4" y="T5"/>
                  </a:cxn>
                  <a:cxn ang="0">
                    <a:pos x="T6" y="T7"/>
                  </a:cxn>
                </a:cxnLst>
                <a:rect l="0" t="0" r="r" b="b"/>
                <a:pathLst>
                  <a:path w="547" h="1090">
                    <a:moveTo>
                      <a:pt x="0" y="1090"/>
                    </a:moveTo>
                    <a:lnTo>
                      <a:pt x="0" y="0"/>
                    </a:lnTo>
                    <a:lnTo>
                      <a:pt x="547" y="545"/>
                    </a:lnTo>
                    <a:lnTo>
                      <a:pt x="0" y="1090"/>
                    </a:lnTo>
                    <a:close/>
                  </a:path>
                </a:pathLst>
              </a:custGeom>
              <a:solidFill>
                <a:srgbClr val="F0B323"/>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Arial"/>
                </a:endParaRPr>
              </a:p>
            </p:txBody>
          </p:sp>
        </p:grpSp>
      </p:grpSp>
      <p:sp>
        <p:nvSpPr>
          <p:cNvPr id="28" name="Rectangle 48">
            <a:extLst>
              <a:ext uri="{FF2B5EF4-FFF2-40B4-BE49-F238E27FC236}">
                <a16:creationId xmlns:a16="http://schemas.microsoft.com/office/drawing/2014/main" id="{E1369BD3-0025-529C-68B0-F8EF0D3D02CC}"/>
              </a:ext>
            </a:extLst>
          </p:cNvPr>
          <p:cNvSpPr>
            <a:spLocks noChangeArrowheads="1"/>
          </p:cNvSpPr>
          <p:nvPr/>
        </p:nvSpPr>
        <p:spPr bwMode="auto">
          <a:xfrm>
            <a:off x="1389091" y="1697359"/>
            <a:ext cx="2543417" cy="908211"/>
          </a:xfrm>
          <a:prstGeom prst="rect">
            <a:avLst/>
          </a:prstGeom>
          <a:noFill/>
          <a:ln w="9525">
            <a:noFill/>
            <a:miter lim="800000"/>
            <a:headEnd/>
            <a:tailEnd/>
          </a:ln>
          <a:effectLst/>
        </p:spPr>
        <p:txBody>
          <a:bodyPr lIns="0" tIns="0" rIns="0" bIns="0" anchor="t"/>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algn="r">
              <a:spcBef>
                <a:spcPts val="0"/>
              </a:spcBef>
              <a:spcAft>
                <a:spcPts val="171"/>
              </a:spcAft>
            </a:pPr>
            <a:r>
              <a:rPr lang="hu-HU" sz="1800" b="1" dirty="0">
                <a:solidFill>
                  <a:schemeClr val="tx1"/>
                </a:solidFill>
                <a:latin typeface="Arial"/>
              </a:rPr>
              <a:t>CONSUMER DEMAND</a:t>
            </a:r>
            <a:endParaRPr lang="en-GB" sz="1800" b="1" dirty="0">
              <a:solidFill>
                <a:schemeClr val="tx1"/>
              </a:solidFill>
              <a:latin typeface="Arial"/>
            </a:endParaRPr>
          </a:p>
          <a:p>
            <a:pPr marL="0" lvl="1" algn="r" defTabSz="851060" eaLnBrk="0" hangingPunct="0">
              <a:spcBef>
                <a:spcPts val="0"/>
              </a:spcBef>
              <a:spcAft>
                <a:spcPts val="342"/>
              </a:spcAft>
              <a:buSzPct val="100000"/>
              <a:defRPr/>
            </a:pPr>
            <a:r>
              <a:rPr lang="hu-HU" kern="0" dirty="0" err="1">
                <a:solidFill>
                  <a:schemeClr val="tx1"/>
                </a:solidFill>
                <a:latin typeface="Arial"/>
                <a:cs typeface="Arial" pitchFamily="34" charset="0"/>
              </a:rPr>
              <a:t>increased</a:t>
            </a:r>
            <a:r>
              <a:rPr lang="hu-HU" kern="0" dirty="0">
                <a:solidFill>
                  <a:schemeClr val="tx1"/>
                </a:solidFill>
                <a:latin typeface="Arial"/>
                <a:cs typeface="Arial" pitchFamily="34" charset="0"/>
              </a:rPr>
              <a:t> </a:t>
            </a:r>
            <a:r>
              <a:rPr lang="hu-HU" kern="0" dirty="0" err="1">
                <a:solidFill>
                  <a:schemeClr val="tx1"/>
                </a:solidFill>
                <a:latin typeface="Arial"/>
                <a:cs typeface="Arial" pitchFamily="34" charset="0"/>
              </a:rPr>
              <a:t>power</a:t>
            </a:r>
            <a:r>
              <a:rPr lang="hu-HU" kern="0" dirty="0">
                <a:solidFill>
                  <a:schemeClr val="tx1"/>
                </a:solidFill>
                <a:latin typeface="Arial"/>
                <a:cs typeface="Arial" pitchFamily="34" charset="0"/>
              </a:rPr>
              <a:t> </a:t>
            </a:r>
            <a:r>
              <a:rPr lang="hu-HU" kern="0" dirty="0" err="1">
                <a:solidFill>
                  <a:schemeClr val="tx1"/>
                </a:solidFill>
                <a:latin typeface="Arial"/>
                <a:cs typeface="Arial" pitchFamily="34" charset="0"/>
              </a:rPr>
              <a:t>consumption</a:t>
            </a:r>
            <a:endParaRPr lang="hu-HU" kern="0" dirty="0">
              <a:solidFill>
                <a:schemeClr val="tx1"/>
              </a:solidFill>
              <a:latin typeface="Arial"/>
              <a:cs typeface="Arial" pitchFamily="34" charset="0"/>
            </a:endParaRPr>
          </a:p>
          <a:p>
            <a:pPr marL="154738" lvl="1" indent="-154738" algn="r" defTabSz="851060" eaLnBrk="0" hangingPunct="0">
              <a:spcBef>
                <a:spcPts val="0"/>
              </a:spcBef>
              <a:spcAft>
                <a:spcPts val="342"/>
              </a:spcAft>
              <a:buSzPct val="100000"/>
              <a:buFont typeface="Arial" pitchFamily="34" charset="0"/>
              <a:buChar char="•"/>
              <a:defRPr/>
            </a:pPr>
            <a:endParaRPr lang="en-GB" kern="0" dirty="0">
              <a:solidFill>
                <a:schemeClr val="tx1"/>
              </a:solidFill>
              <a:latin typeface="Arial"/>
              <a:cs typeface="Arial" pitchFamily="34" charset="0"/>
            </a:endParaRPr>
          </a:p>
        </p:txBody>
      </p:sp>
      <p:sp>
        <p:nvSpPr>
          <p:cNvPr id="29" name="Rectangle 48">
            <a:extLst>
              <a:ext uri="{FF2B5EF4-FFF2-40B4-BE49-F238E27FC236}">
                <a16:creationId xmlns:a16="http://schemas.microsoft.com/office/drawing/2014/main" id="{7C9B67AE-5DDE-D787-52F3-A501C59B0373}"/>
              </a:ext>
            </a:extLst>
          </p:cNvPr>
          <p:cNvSpPr>
            <a:spLocks noChangeArrowheads="1"/>
          </p:cNvSpPr>
          <p:nvPr/>
        </p:nvSpPr>
        <p:spPr bwMode="auto">
          <a:xfrm>
            <a:off x="923926" y="4933541"/>
            <a:ext cx="3008582" cy="917129"/>
          </a:xfrm>
          <a:prstGeom prst="rect">
            <a:avLst/>
          </a:prstGeom>
          <a:noFill/>
          <a:ln w="9525">
            <a:noFill/>
            <a:miter lim="800000"/>
            <a:headEnd/>
            <a:tailEnd/>
          </a:ln>
          <a:effectLst/>
        </p:spPr>
        <p:txBody>
          <a:bodyPr lIns="0" tIns="0" rIns="0" bIns="0" anchor="t"/>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algn="r">
              <a:spcBef>
                <a:spcPts val="0"/>
              </a:spcBef>
              <a:spcAft>
                <a:spcPts val="171"/>
              </a:spcAft>
            </a:pPr>
            <a:r>
              <a:rPr lang="hu-HU" sz="1800" b="1" dirty="0">
                <a:solidFill>
                  <a:schemeClr val="tx1"/>
                </a:solidFill>
                <a:latin typeface="Arial"/>
              </a:rPr>
              <a:t>NETWORK DEVELOPMENT</a:t>
            </a:r>
            <a:endParaRPr lang="en-GB" sz="1800" b="1" dirty="0">
              <a:solidFill>
                <a:schemeClr val="tx1"/>
              </a:solidFill>
              <a:latin typeface="Arial"/>
            </a:endParaRPr>
          </a:p>
          <a:p>
            <a:pPr marL="0" lvl="1" algn="r" defTabSz="851060" eaLnBrk="0" hangingPunct="0">
              <a:spcBef>
                <a:spcPts val="0"/>
              </a:spcBef>
              <a:spcAft>
                <a:spcPts val="342"/>
              </a:spcAft>
              <a:buSzPct val="100000"/>
              <a:defRPr/>
            </a:pPr>
            <a:r>
              <a:rPr lang="hu-HU" kern="0" dirty="0" err="1">
                <a:solidFill>
                  <a:schemeClr val="tx1"/>
                </a:solidFill>
                <a:latin typeface="Arial"/>
                <a:cs typeface="Arial" pitchFamily="34" charset="0"/>
              </a:rPr>
              <a:t>new</a:t>
            </a:r>
            <a:r>
              <a:rPr lang="hu-HU" kern="0" dirty="0">
                <a:solidFill>
                  <a:schemeClr val="tx1"/>
                </a:solidFill>
                <a:latin typeface="Arial"/>
                <a:cs typeface="Arial" pitchFamily="34" charset="0"/>
              </a:rPr>
              <a:t> </a:t>
            </a:r>
            <a:r>
              <a:rPr lang="hu-HU" kern="0" dirty="0" err="1">
                <a:solidFill>
                  <a:schemeClr val="tx1"/>
                </a:solidFill>
                <a:latin typeface="Arial"/>
                <a:cs typeface="Arial" pitchFamily="34" charset="0"/>
              </a:rPr>
              <a:t>standards</a:t>
            </a:r>
            <a:r>
              <a:rPr lang="hu-HU" kern="0" dirty="0">
                <a:solidFill>
                  <a:schemeClr val="tx1"/>
                </a:solidFill>
                <a:latin typeface="Arial"/>
                <a:cs typeface="Arial" pitchFamily="34" charset="0"/>
              </a:rPr>
              <a:t> and </a:t>
            </a:r>
            <a:r>
              <a:rPr lang="hu-HU" kern="0" dirty="0" err="1">
                <a:solidFill>
                  <a:schemeClr val="tx1"/>
                </a:solidFill>
                <a:latin typeface="Arial"/>
                <a:cs typeface="Arial" pitchFamily="34" charset="0"/>
              </a:rPr>
              <a:t>regulations</a:t>
            </a:r>
            <a:endParaRPr lang="hu-HU" kern="0" dirty="0">
              <a:solidFill>
                <a:schemeClr val="tx1"/>
              </a:solidFill>
              <a:latin typeface="Arial"/>
              <a:cs typeface="Arial" pitchFamily="34" charset="0"/>
            </a:endParaRPr>
          </a:p>
          <a:p>
            <a:pPr marL="0" lvl="1" algn="r" defTabSz="851060" eaLnBrk="0" hangingPunct="0">
              <a:spcBef>
                <a:spcPts val="0"/>
              </a:spcBef>
              <a:spcAft>
                <a:spcPts val="342"/>
              </a:spcAft>
              <a:buSzPct val="100000"/>
              <a:defRPr/>
            </a:pPr>
            <a:r>
              <a:rPr lang="hu-HU" kern="0" dirty="0" err="1">
                <a:solidFill>
                  <a:schemeClr val="tx1"/>
                </a:solidFill>
                <a:latin typeface="Arial"/>
                <a:cs typeface="Arial" pitchFamily="34" charset="0"/>
              </a:rPr>
              <a:t>stricter</a:t>
            </a:r>
            <a:r>
              <a:rPr lang="hu-HU" kern="0" dirty="0">
                <a:solidFill>
                  <a:schemeClr val="tx1"/>
                </a:solidFill>
                <a:latin typeface="Arial"/>
                <a:cs typeface="Arial" pitchFamily="34" charset="0"/>
              </a:rPr>
              <a:t> </a:t>
            </a:r>
            <a:r>
              <a:rPr lang="hu-HU" kern="0" dirty="0" err="1">
                <a:solidFill>
                  <a:schemeClr val="tx1"/>
                </a:solidFill>
                <a:latin typeface="Arial"/>
                <a:cs typeface="Arial" pitchFamily="34" charset="0"/>
              </a:rPr>
              <a:t>requirements</a:t>
            </a:r>
            <a:endParaRPr lang="en-GB" kern="0" dirty="0">
              <a:solidFill>
                <a:schemeClr val="tx1"/>
              </a:solidFill>
              <a:latin typeface="Arial"/>
              <a:cs typeface="Arial" pitchFamily="34" charset="0"/>
            </a:endParaRPr>
          </a:p>
        </p:txBody>
      </p:sp>
    </p:spTree>
    <p:extLst>
      <p:ext uri="{BB962C8B-B14F-4D97-AF65-F5344CB8AC3E}">
        <p14:creationId xmlns:p14="http://schemas.microsoft.com/office/powerpoint/2010/main" val="1108378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CED36F66-06D6-13A4-0FEF-38CADBCF8AD4}"/>
              </a:ext>
            </a:extLst>
          </p:cNvPr>
          <p:cNvSpPr>
            <a:spLocks noGrp="1"/>
          </p:cNvSpPr>
          <p:nvPr>
            <p:ph type="ftr" sz="quarter" idx="11"/>
          </p:nvPr>
        </p:nvSpPr>
        <p:spPr/>
        <p:txBody>
          <a:bodyPr/>
          <a:lstStyle/>
          <a:p>
            <a:r>
              <a:rPr lang="hu-HU" dirty="0" err="1"/>
              <a:t>Powerline</a:t>
            </a:r>
            <a:r>
              <a:rPr lang="hu-HU" dirty="0"/>
              <a:t> Design </a:t>
            </a:r>
            <a:r>
              <a:rPr lang="hu-HU" dirty="0" err="1"/>
              <a:t>With</a:t>
            </a:r>
            <a:r>
              <a:rPr lang="hu-HU" dirty="0"/>
              <a:t> ACCC</a:t>
            </a:r>
            <a:r>
              <a:rPr lang="hu-HU" baseline="30000" dirty="0"/>
              <a:t>®</a:t>
            </a:r>
            <a:r>
              <a:rPr lang="hu-HU" dirty="0"/>
              <a:t> </a:t>
            </a:r>
            <a:r>
              <a:rPr lang="hu-HU" dirty="0" err="1"/>
              <a:t>Conductor</a:t>
            </a:r>
            <a:endParaRPr lang="hu-HU" dirty="0"/>
          </a:p>
        </p:txBody>
      </p:sp>
      <p:sp>
        <p:nvSpPr>
          <p:cNvPr id="3" name="Dia számának helye 2">
            <a:extLst>
              <a:ext uri="{FF2B5EF4-FFF2-40B4-BE49-F238E27FC236}">
                <a16:creationId xmlns:a16="http://schemas.microsoft.com/office/drawing/2014/main" id="{9A2CBAD2-14FD-A859-AB6A-20EC967F84B5}"/>
              </a:ext>
            </a:extLst>
          </p:cNvPr>
          <p:cNvSpPr>
            <a:spLocks noGrp="1"/>
          </p:cNvSpPr>
          <p:nvPr>
            <p:ph type="sldNum" sz="quarter" idx="12"/>
          </p:nvPr>
        </p:nvSpPr>
        <p:spPr/>
        <p:txBody>
          <a:bodyPr/>
          <a:lstStyle/>
          <a:p>
            <a:fld id="{C0B7C4F1-3462-44EE-B08E-3CFB9A975CD8}" type="slidenum">
              <a:rPr lang="hu-HU" smtClean="0"/>
              <a:t>5</a:t>
            </a:fld>
            <a:endParaRPr lang="hu-HU"/>
          </a:p>
        </p:txBody>
      </p:sp>
      <p:sp>
        <p:nvSpPr>
          <p:cNvPr id="4" name="Cím 1">
            <a:extLst>
              <a:ext uri="{FF2B5EF4-FFF2-40B4-BE49-F238E27FC236}">
                <a16:creationId xmlns:a16="http://schemas.microsoft.com/office/drawing/2014/main" id="{314DBE8B-7E9B-36DF-1487-EDF724D61158}"/>
              </a:ext>
            </a:extLst>
          </p:cNvPr>
          <p:cNvSpPr txBox="1">
            <a:spLocks/>
          </p:cNvSpPr>
          <p:nvPr/>
        </p:nvSpPr>
        <p:spPr>
          <a:xfrm>
            <a:off x="504000" y="540000"/>
            <a:ext cx="11160000" cy="956922"/>
          </a:xfrm>
          <a:prstGeom prst="rect">
            <a:avLst/>
          </a:prstGeom>
        </p:spPr>
        <p:txBody>
          <a:bodyPr/>
          <a:lstStyle>
            <a:lvl1pPr algn="l" defTabSz="914400" rtl="0" eaLnBrk="1" latinLnBrk="0" hangingPunct="1">
              <a:lnSpc>
                <a:spcPct val="90000"/>
              </a:lnSpc>
              <a:spcBef>
                <a:spcPct val="0"/>
              </a:spcBef>
              <a:buNone/>
              <a:defRPr sz="3600" kern="1200" cap="all" baseline="0">
                <a:solidFill>
                  <a:schemeClr val="accent2"/>
                </a:solidFill>
                <a:latin typeface="+mj-lt"/>
                <a:ea typeface="+mj-ea"/>
                <a:cs typeface="+mj-cs"/>
              </a:defRPr>
            </a:lvl1pPr>
          </a:lstStyle>
          <a:p>
            <a:r>
              <a:rPr lang="hu-HU" dirty="0" err="1"/>
              <a:t>History</a:t>
            </a:r>
            <a:r>
              <a:rPr lang="hu-HU" dirty="0"/>
              <a:t> of </a:t>
            </a:r>
            <a:r>
              <a:rPr lang="hu-HU" dirty="0" err="1"/>
              <a:t>Accc</a:t>
            </a:r>
            <a:r>
              <a:rPr lang="hu-HU" baseline="30000" dirty="0"/>
              <a:t>®</a:t>
            </a:r>
            <a:r>
              <a:rPr lang="hu-HU" dirty="0"/>
              <a:t> design in </a:t>
            </a:r>
            <a:r>
              <a:rPr lang="hu-HU" dirty="0" err="1"/>
              <a:t>hungary</a:t>
            </a:r>
            <a:endParaRPr lang="hu-HU" dirty="0"/>
          </a:p>
        </p:txBody>
      </p:sp>
      <p:cxnSp>
        <p:nvCxnSpPr>
          <p:cNvPr id="55" name="Egyenes összekötő nyíllal 54">
            <a:extLst>
              <a:ext uri="{FF2B5EF4-FFF2-40B4-BE49-F238E27FC236}">
                <a16:creationId xmlns:a16="http://schemas.microsoft.com/office/drawing/2014/main" id="{3CD7D8D8-2A73-DEDB-916D-B7B14D8A1D06}"/>
              </a:ext>
            </a:extLst>
          </p:cNvPr>
          <p:cNvCxnSpPr>
            <a:cxnSpLocks/>
          </p:cNvCxnSpPr>
          <p:nvPr/>
        </p:nvCxnSpPr>
        <p:spPr>
          <a:xfrm>
            <a:off x="637345" y="3487180"/>
            <a:ext cx="10780206" cy="0"/>
          </a:xfrm>
          <a:prstGeom prst="straightConnector1">
            <a:avLst/>
          </a:prstGeom>
          <a:ln w="38100">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56" name="Csoportba foglalás 55">
            <a:extLst>
              <a:ext uri="{FF2B5EF4-FFF2-40B4-BE49-F238E27FC236}">
                <a16:creationId xmlns:a16="http://schemas.microsoft.com/office/drawing/2014/main" id="{BFB7D9C6-44D7-3419-C6CD-2130EC71B3DD}"/>
              </a:ext>
            </a:extLst>
          </p:cNvPr>
          <p:cNvGrpSpPr/>
          <p:nvPr/>
        </p:nvGrpSpPr>
        <p:grpSpPr>
          <a:xfrm>
            <a:off x="1966928" y="3217304"/>
            <a:ext cx="508344" cy="2093257"/>
            <a:chOff x="2595551" y="3217304"/>
            <a:chExt cx="508344" cy="2093257"/>
          </a:xfrm>
        </p:grpSpPr>
        <p:cxnSp>
          <p:nvCxnSpPr>
            <p:cNvPr id="57" name="Straight Connector 74">
              <a:extLst>
                <a:ext uri="{FF2B5EF4-FFF2-40B4-BE49-F238E27FC236}">
                  <a16:creationId xmlns:a16="http://schemas.microsoft.com/office/drawing/2014/main" id="{5FCAEEC0-2C1C-CAC0-6049-24BEE68148DD}"/>
                </a:ext>
              </a:extLst>
            </p:cNvPr>
            <p:cNvCxnSpPr/>
            <p:nvPr/>
          </p:nvCxnSpPr>
          <p:spPr>
            <a:xfrm>
              <a:off x="2862080" y="3487180"/>
              <a:ext cx="0" cy="18233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Oval 80">
              <a:extLst>
                <a:ext uri="{FF2B5EF4-FFF2-40B4-BE49-F238E27FC236}">
                  <a16:creationId xmlns:a16="http://schemas.microsoft.com/office/drawing/2014/main" id="{CF3AB328-A234-142C-C74F-7DE364A43BD4}"/>
                </a:ext>
              </a:extLst>
            </p:cNvPr>
            <p:cNvSpPr/>
            <p:nvPr/>
          </p:nvSpPr>
          <p:spPr>
            <a:xfrm>
              <a:off x="2595551" y="3217304"/>
              <a:ext cx="508344" cy="5083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Arial"/>
                <a:ea typeface="+mn-ea"/>
                <a:cs typeface="+mn-cs"/>
              </a:endParaRPr>
            </a:p>
          </p:txBody>
        </p:sp>
        <p:sp>
          <p:nvSpPr>
            <p:cNvPr id="59" name="Oval 64">
              <a:extLst>
                <a:ext uri="{FF2B5EF4-FFF2-40B4-BE49-F238E27FC236}">
                  <a16:creationId xmlns:a16="http://schemas.microsoft.com/office/drawing/2014/main" id="{5D93CC43-F202-2C07-732C-E2D2E7B58F09}"/>
                </a:ext>
              </a:extLst>
            </p:cNvPr>
            <p:cNvSpPr/>
            <p:nvPr/>
          </p:nvSpPr>
          <p:spPr>
            <a:xfrm>
              <a:off x="2750869" y="3372622"/>
              <a:ext cx="197708" cy="197708"/>
            </a:xfrm>
            <a:prstGeom prst="ellipse">
              <a:avLst/>
            </a:prstGeom>
            <a:solidFill>
              <a:schemeClr val="accent2"/>
            </a:solidFill>
            <a:ln w="571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60" name="Csoportba foglalás 59">
            <a:extLst>
              <a:ext uri="{FF2B5EF4-FFF2-40B4-BE49-F238E27FC236}">
                <a16:creationId xmlns:a16="http://schemas.microsoft.com/office/drawing/2014/main" id="{9E3E7ECE-3707-7DAE-0B4F-3AEED7872F85}"/>
              </a:ext>
            </a:extLst>
          </p:cNvPr>
          <p:cNvGrpSpPr/>
          <p:nvPr/>
        </p:nvGrpSpPr>
        <p:grpSpPr>
          <a:xfrm>
            <a:off x="4132092" y="1690220"/>
            <a:ext cx="508344" cy="2035428"/>
            <a:chOff x="3847409" y="1690220"/>
            <a:chExt cx="508344" cy="2035428"/>
          </a:xfrm>
        </p:grpSpPr>
        <p:sp>
          <p:nvSpPr>
            <p:cNvPr id="61" name="Oval 110">
              <a:extLst>
                <a:ext uri="{FF2B5EF4-FFF2-40B4-BE49-F238E27FC236}">
                  <a16:creationId xmlns:a16="http://schemas.microsoft.com/office/drawing/2014/main" id="{F54DB87D-9DA6-081B-2EE5-7D562C0C8D53}"/>
                </a:ext>
              </a:extLst>
            </p:cNvPr>
            <p:cNvSpPr/>
            <p:nvPr/>
          </p:nvSpPr>
          <p:spPr>
            <a:xfrm>
              <a:off x="3847409" y="3217304"/>
              <a:ext cx="508344" cy="5083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Arial"/>
                <a:ea typeface="+mn-ea"/>
                <a:cs typeface="+mn-cs"/>
              </a:endParaRPr>
            </a:p>
          </p:txBody>
        </p:sp>
        <p:sp>
          <p:nvSpPr>
            <p:cNvPr id="62" name="Oval 65">
              <a:extLst>
                <a:ext uri="{FF2B5EF4-FFF2-40B4-BE49-F238E27FC236}">
                  <a16:creationId xmlns:a16="http://schemas.microsoft.com/office/drawing/2014/main" id="{AA8EC17F-CA71-5B0D-0EE6-7CAD5A0EBC69}"/>
                </a:ext>
              </a:extLst>
            </p:cNvPr>
            <p:cNvSpPr/>
            <p:nvPr/>
          </p:nvSpPr>
          <p:spPr>
            <a:xfrm>
              <a:off x="4002727" y="3372622"/>
              <a:ext cx="197708" cy="197708"/>
            </a:xfrm>
            <a:prstGeom prst="ellipse">
              <a:avLst/>
            </a:prstGeom>
            <a:solidFill>
              <a:schemeClr val="accent2"/>
            </a:solidFill>
            <a:ln w="571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Arial"/>
                <a:ea typeface="+mn-ea"/>
                <a:cs typeface="+mn-cs"/>
              </a:endParaRPr>
            </a:p>
          </p:txBody>
        </p:sp>
        <p:cxnSp>
          <p:nvCxnSpPr>
            <p:cNvPr id="63" name="Straight Connector 73">
              <a:extLst>
                <a:ext uri="{FF2B5EF4-FFF2-40B4-BE49-F238E27FC236}">
                  <a16:creationId xmlns:a16="http://schemas.microsoft.com/office/drawing/2014/main" id="{1181F272-7BC9-D8DD-7245-896F4F2B8478}"/>
                </a:ext>
              </a:extLst>
            </p:cNvPr>
            <p:cNvCxnSpPr/>
            <p:nvPr/>
          </p:nvCxnSpPr>
          <p:spPr>
            <a:xfrm>
              <a:off x="4103086" y="1690220"/>
              <a:ext cx="0" cy="15238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TextBox 75">
            <a:extLst>
              <a:ext uri="{FF2B5EF4-FFF2-40B4-BE49-F238E27FC236}">
                <a16:creationId xmlns:a16="http://schemas.microsoft.com/office/drawing/2014/main" id="{D1B8F5B7-022F-C1E3-86F9-098727AF8774}"/>
              </a:ext>
            </a:extLst>
          </p:cNvPr>
          <p:cNvSpPr txBox="1"/>
          <p:nvPr/>
        </p:nvSpPr>
        <p:spPr>
          <a:xfrm>
            <a:off x="637345" y="5311862"/>
            <a:ext cx="1522004" cy="584775"/>
          </a:xfrm>
          <a:prstGeom prst="rect">
            <a:avLst/>
          </a:prstGeom>
          <a:noFill/>
        </p:spPr>
        <p:txBody>
          <a:bodyPr wrap="square" rtlCol="0">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lang="hu-HU" sz="2000" b="1" dirty="0">
                <a:solidFill>
                  <a:schemeClr val="accent2"/>
                </a:solidFill>
                <a:latin typeface="+mj-lt"/>
                <a:ea typeface="Open Sans" panose="020B0606030504020204" pitchFamily="34" charset="0"/>
                <a:cs typeface="Open Sans" panose="020B0606030504020204" pitchFamily="34" charset="0"/>
              </a:rPr>
              <a:t>593 km</a:t>
            </a:r>
          </a:p>
          <a:p>
            <a:pPr marL="0" marR="0" lvl="0" indent="0" algn="r" defTabSz="1218987" rtl="0" eaLnBrk="1" fontAlgn="auto" latinLnBrk="0" hangingPunct="1">
              <a:lnSpc>
                <a:spcPct val="100000"/>
              </a:lnSpc>
              <a:spcBef>
                <a:spcPts val="0"/>
              </a:spcBef>
              <a:spcAft>
                <a:spcPts val="0"/>
              </a:spcAft>
              <a:buClrTx/>
              <a:buSzTx/>
              <a:buFontTx/>
              <a:buNone/>
              <a:tabLst/>
              <a:defRPr/>
            </a:pPr>
            <a:r>
              <a:rPr lang="hu-HU" sz="1100" b="1" dirty="0">
                <a:solidFill>
                  <a:schemeClr val="accent2"/>
                </a:solidFill>
                <a:latin typeface="+mj-lt"/>
                <a:ea typeface="Open Sans" panose="020B0606030504020204" pitchFamily="34" charset="0"/>
                <a:cs typeface="Open Sans" panose="020B0606030504020204" pitchFamily="34" charset="0"/>
              </a:rPr>
              <a:t>line </a:t>
            </a:r>
            <a:r>
              <a:rPr lang="hu-HU" sz="1100" b="1" dirty="0" err="1">
                <a:solidFill>
                  <a:schemeClr val="accent2"/>
                </a:solidFill>
                <a:latin typeface="+mj-lt"/>
                <a:ea typeface="Open Sans" panose="020B0606030504020204" pitchFamily="34" charset="0"/>
                <a:cs typeface="Open Sans" panose="020B0606030504020204" pitchFamily="34" charset="0"/>
              </a:rPr>
              <a:t>length</a:t>
            </a:r>
            <a:endParaRPr lang="hu-HU" sz="1050" b="1" dirty="0">
              <a:solidFill>
                <a:schemeClr val="accent2"/>
              </a:solidFill>
              <a:latin typeface="+mj-lt"/>
              <a:ea typeface="Open Sans" panose="020B0606030504020204" pitchFamily="34" charset="0"/>
              <a:cs typeface="Open Sans" panose="020B0606030504020204" pitchFamily="34" charset="0"/>
            </a:endParaRPr>
          </a:p>
        </p:txBody>
      </p:sp>
      <p:sp>
        <p:nvSpPr>
          <p:cNvPr id="66" name="TextBox 78">
            <a:extLst>
              <a:ext uri="{FF2B5EF4-FFF2-40B4-BE49-F238E27FC236}">
                <a16:creationId xmlns:a16="http://schemas.microsoft.com/office/drawing/2014/main" id="{04ABC07E-DC51-90A3-3857-0AE71F7C5136}"/>
              </a:ext>
            </a:extLst>
          </p:cNvPr>
          <p:cNvSpPr txBox="1"/>
          <p:nvPr/>
        </p:nvSpPr>
        <p:spPr>
          <a:xfrm>
            <a:off x="3100931" y="1558854"/>
            <a:ext cx="1297248" cy="584775"/>
          </a:xfrm>
          <a:prstGeom prst="rect">
            <a:avLst/>
          </a:prstGeom>
          <a:noFill/>
        </p:spPr>
        <p:txBody>
          <a:bodyPr wrap="square" rtlCol="0">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lang="hu-HU" sz="2000" b="1" dirty="0">
                <a:solidFill>
                  <a:schemeClr val="accent2"/>
                </a:solidFill>
                <a:latin typeface="+mj-lt"/>
                <a:ea typeface="Open Sans" panose="020B0606030504020204" pitchFamily="34" charset="0"/>
                <a:cs typeface="Open Sans" panose="020B0606030504020204" pitchFamily="34" charset="0"/>
              </a:rPr>
              <a:t>67 km</a:t>
            </a:r>
          </a:p>
          <a:p>
            <a:pPr algn="r" defTabSz="1218987">
              <a:defRPr/>
            </a:pPr>
            <a:r>
              <a:rPr lang="hu-HU" sz="1100" b="1" dirty="0">
                <a:solidFill>
                  <a:schemeClr val="accent2"/>
                </a:solidFill>
                <a:latin typeface="+mj-lt"/>
                <a:ea typeface="Open Sans" panose="020B0606030504020204" pitchFamily="34" charset="0"/>
                <a:cs typeface="Open Sans" panose="020B0606030504020204" pitchFamily="34" charset="0"/>
              </a:rPr>
              <a:t>line </a:t>
            </a:r>
            <a:r>
              <a:rPr lang="hu-HU" sz="1100" b="1" dirty="0" err="1">
                <a:solidFill>
                  <a:schemeClr val="accent2"/>
                </a:solidFill>
                <a:latin typeface="+mj-lt"/>
                <a:ea typeface="Open Sans" panose="020B0606030504020204" pitchFamily="34" charset="0"/>
                <a:cs typeface="Open Sans" panose="020B0606030504020204" pitchFamily="34" charset="0"/>
              </a:rPr>
              <a:t>length</a:t>
            </a:r>
            <a:endParaRPr lang="hu-HU" sz="1050" b="1" dirty="0">
              <a:solidFill>
                <a:schemeClr val="accent2"/>
              </a:solidFill>
              <a:latin typeface="+mj-lt"/>
              <a:ea typeface="Open Sans" panose="020B0606030504020204" pitchFamily="34" charset="0"/>
              <a:cs typeface="Open Sans" panose="020B0606030504020204" pitchFamily="34" charset="0"/>
            </a:endParaRPr>
          </a:p>
        </p:txBody>
      </p:sp>
      <p:sp>
        <p:nvSpPr>
          <p:cNvPr id="68" name="Rectangle 10">
            <a:extLst>
              <a:ext uri="{FF2B5EF4-FFF2-40B4-BE49-F238E27FC236}">
                <a16:creationId xmlns:a16="http://schemas.microsoft.com/office/drawing/2014/main" id="{D94074AA-F9FC-AEC6-F730-AC7B4F72EF34}"/>
              </a:ext>
            </a:extLst>
          </p:cNvPr>
          <p:cNvSpPr>
            <a:spLocks noChangeArrowheads="1"/>
          </p:cNvSpPr>
          <p:nvPr/>
        </p:nvSpPr>
        <p:spPr bwMode="auto">
          <a:xfrm>
            <a:off x="4488812" y="1620262"/>
            <a:ext cx="3008391" cy="7207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682749" eaLnBrk="0" hangingPunct="0">
              <a:spcAft>
                <a:spcPts val="171"/>
              </a:spcAft>
              <a:defRPr/>
            </a:pPr>
            <a:r>
              <a:rPr lang="hu-HU" sz="1200" b="1" kern="0" dirty="0">
                <a:solidFill>
                  <a:schemeClr val="accent2"/>
                </a:solidFill>
                <a:cs typeface="Arial" charset="0"/>
              </a:rPr>
              <a:t>ACCC</a:t>
            </a:r>
            <a:r>
              <a:rPr lang="hu-HU" sz="1200" b="1" kern="0" baseline="30000" dirty="0">
                <a:solidFill>
                  <a:schemeClr val="accent2"/>
                </a:solidFill>
                <a:cs typeface="Arial" charset="0"/>
              </a:rPr>
              <a:t>®</a:t>
            </a:r>
            <a:r>
              <a:rPr lang="hu-HU" sz="1200" b="1" kern="0" dirty="0">
                <a:solidFill>
                  <a:schemeClr val="accent2"/>
                </a:solidFill>
                <a:cs typeface="Arial" charset="0"/>
              </a:rPr>
              <a:t> </a:t>
            </a:r>
            <a:r>
              <a:rPr lang="hu-HU" sz="1200" b="1" kern="0" dirty="0" err="1">
                <a:solidFill>
                  <a:schemeClr val="accent2"/>
                </a:solidFill>
                <a:cs typeface="Arial" charset="0"/>
              </a:rPr>
              <a:t>Silvassa</a:t>
            </a:r>
            <a:endParaRPr lang="hu-HU" sz="1200" b="1" kern="0" dirty="0">
              <a:solidFill>
                <a:schemeClr val="accent2"/>
              </a:solidFill>
              <a:cs typeface="Arial" charset="0"/>
            </a:endParaRPr>
          </a:p>
          <a:p>
            <a:pPr marL="0" lvl="1" defTabSz="891697" fontAlgn="base">
              <a:spcBef>
                <a:spcPct val="0"/>
              </a:spcBef>
              <a:spcAft>
                <a:spcPts val="85"/>
              </a:spcAft>
              <a:defRPr/>
            </a:pPr>
            <a:r>
              <a:rPr lang="hu-HU" sz="1050" kern="0" dirty="0"/>
              <a:t>Lőrinci-Nagybátony 132 kV</a:t>
            </a:r>
          </a:p>
          <a:p>
            <a:pPr marL="0" lvl="1" defTabSz="891697" fontAlgn="base">
              <a:spcBef>
                <a:spcPct val="0"/>
              </a:spcBef>
              <a:spcAft>
                <a:spcPts val="85"/>
              </a:spcAft>
              <a:defRPr/>
            </a:pPr>
            <a:r>
              <a:rPr lang="hu-HU" sz="1050" kern="0" dirty="0"/>
              <a:t>Lőrinci-Jászfényszaru 132 kV</a:t>
            </a:r>
          </a:p>
          <a:p>
            <a:pPr marL="0" lvl="1" defTabSz="891697" fontAlgn="base">
              <a:spcBef>
                <a:spcPct val="0"/>
              </a:spcBef>
              <a:spcAft>
                <a:spcPts val="85"/>
              </a:spcAft>
              <a:defRPr/>
            </a:pPr>
            <a:r>
              <a:rPr lang="hu-HU" sz="1050" kern="0" dirty="0"/>
              <a:t>Nagykáta-Jászberény 132 kV</a:t>
            </a:r>
          </a:p>
        </p:txBody>
      </p:sp>
      <p:sp>
        <p:nvSpPr>
          <p:cNvPr id="69" name="Rectangle 10">
            <a:extLst>
              <a:ext uri="{FF2B5EF4-FFF2-40B4-BE49-F238E27FC236}">
                <a16:creationId xmlns:a16="http://schemas.microsoft.com/office/drawing/2014/main" id="{D328AB0F-CC51-B05C-C192-47AB7FDDE3A3}"/>
              </a:ext>
            </a:extLst>
          </p:cNvPr>
          <p:cNvSpPr>
            <a:spLocks noChangeArrowheads="1"/>
          </p:cNvSpPr>
          <p:nvPr/>
        </p:nvSpPr>
        <p:spPr bwMode="auto">
          <a:xfrm>
            <a:off x="8000476" y="1620261"/>
            <a:ext cx="3065826" cy="74379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682749" eaLnBrk="0" hangingPunct="0">
              <a:spcAft>
                <a:spcPts val="171"/>
              </a:spcAft>
              <a:defRPr/>
            </a:pPr>
            <a:r>
              <a:rPr lang="hu-HU" sz="1200" b="1" kern="0" dirty="0">
                <a:solidFill>
                  <a:schemeClr val="accent2"/>
                </a:solidFill>
                <a:cs typeface="Arial" charset="0"/>
              </a:rPr>
              <a:t>ACCC</a:t>
            </a:r>
            <a:r>
              <a:rPr lang="hu-HU" sz="1200" b="1" kern="0" baseline="30000" dirty="0">
                <a:solidFill>
                  <a:schemeClr val="accent2"/>
                </a:solidFill>
                <a:cs typeface="Arial" charset="0"/>
              </a:rPr>
              <a:t>®</a:t>
            </a:r>
            <a:r>
              <a:rPr lang="hu-HU" sz="1200" b="1" kern="0" dirty="0">
                <a:solidFill>
                  <a:schemeClr val="accent2"/>
                </a:solidFill>
                <a:cs typeface="Arial" charset="0"/>
              </a:rPr>
              <a:t> Helsinki</a:t>
            </a:r>
          </a:p>
          <a:p>
            <a:pPr marL="0" lvl="1" defTabSz="891697" fontAlgn="base">
              <a:spcBef>
                <a:spcPct val="0"/>
              </a:spcBef>
              <a:spcAft>
                <a:spcPts val="85"/>
              </a:spcAft>
              <a:defRPr/>
            </a:pPr>
            <a:r>
              <a:rPr lang="hu-HU" sz="1050" kern="0" dirty="0"/>
              <a:t>Detk-Eger 132 kV</a:t>
            </a:r>
          </a:p>
          <a:p>
            <a:pPr marL="0" lvl="1" defTabSz="891697" fontAlgn="base">
              <a:spcBef>
                <a:spcPct val="0"/>
              </a:spcBef>
              <a:spcAft>
                <a:spcPts val="85"/>
              </a:spcAft>
              <a:defRPr/>
            </a:pPr>
            <a:r>
              <a:rPr lang="hu-HU" sz="1200" b="1" kern="0" dirty="0">
                <a:solidFill>
                  <a:schemeClr val="accent2"/>
                </a:solidFill>
                <a:cs typeface="Arial" charset="0"/>
              </a:rPr>
              <a:t>ACCC</a:t>
            </a:r>
            <a:r>
              <a:rPr lang="hu-HU" sz="1200" b="1" kern="0" baseline="30000" dirty="0">
                <a:solidFill>
                  <a:schemeClr val="accent2"/>
                </a:solidFill>
                <a:cs typeface="Arial" charset="0"/>
              </a:rPr>
              <a:t>®</a:t>
            </a:r>
            <a:r>
              <a:rPr lang="hu-HU" sz="1200" b="1" kern="0" dirty="0">
                <a:solidFill>
                  <a:schemeClr val="accent2"/>
                </a:solidFill>
                <a:cs typeface="Arial" charset="0"/>
              </a:rPr>
              <a:t> Gdansk</a:t>
            </a:r>
          </a:p>
          <a:p>
            <a:pPr marL="0" lvl="1" defTabSz="891697" fontAlgn="base">
              <a:spcBef>
                <a:spcPct val="0"/>
              </a:spcBef>
              <a:spcAft>
                <a:spcPts val="85"/>
              </a:spcAft>
              <a:defRPr/>
            </a:pPr>
            <a:r>
              <a:rPr lang="hu-HU" sz="1050" kern="0" dirty="0"/>
              <a:t>Sándorfalva-Kistelek 132 kV</a:t>
            </a:r>
          </a:p>
        </p:txBody>
      </p:sp>
      <p:sp>
        <p:nvSpPr>
          <p:cNvPr id="70" name="Rectangle 10">
            <a:extLst>
              <a:ext uri="{FF2B5EF4-FFF2-40B4-BE49-F238E27FC236}">
                <a16:creationId xmlns:a16="http://schemas.microsoft.com/office/drawing/2014/main" id="{BE4F2B61-5F3B-0BF7-C886-B06C27B7F5EA}"/>
              </a:ext>
            </a:extLst>
          </p:cNvPr>
          <p:cNvSpPr>
            <a:spLocks noChangeArrowheads="1"/>
          </p:cNvSpPr>
          <p:nvPr/>
        </p:nvSpPr>
        <p:spPr bwMode="auto">
          <a:xfrm>
            <a:off x="2369825" y="4325266"/>
            <a:ext cx="2974603" cy="159274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682749" eaLnBrk="0" hangingPunct="0">
              <a:spcAft>
                <a:spcPts val="171"/>
              </a:spcAft>
              <a:defRPr/>
            </a:pPr>
            <a:r>
              <a:rPr lang="hu-HU" sz="1200" b="1" kern="0" dirty="0">
                <a:solidFill>
                  <a:schemeClr val="accent2"/>
                </a:solidFill>
                <a:cs typeface="Arial" charset="0"/>
              </a:rPr>
              <a:t>ACCC</a:t>
            </a:r>
            <a:r>
              <a:rPr lang="hu-HU" sz="1200" b="1" kern="0" baseline="30000" dirty="0">
                <a:solidFill>
                  <a:schemeClr val="accent2"/>
                </a:solidFill>
                <a:cs typeface="Arial" charset="0"/>
              </a:rPr>
              <a:t>®</a:t>
            </a:r>
            <a:r>
              <a:rPr lang="hu-HU" sz="1200" b="1" kern="0" dirty="0">
                <a:solidFill>
                  <a:schemeClr val="accent2"/>
                </a:solidFill>
                <a:cs typeface="Arial" charset="0"/>
              </a:rPr>
              <a:t> Amsterdam</a:t>
            </a:r>
            <a:endParaRPr lang="en-GB" sz="1200" b="1" kern="0" dirty="0">
              <a:solidFill>
                <a:schemeClr val="accent2"/>
              </a:solidFill>
              <a:cs typeface="Arial" charset="0"/>
            </a:endParaRPr>
          </a:p>
          <a:p>
            <a:pPr marL="0" lvl="1" defTabSz="891697" fontAlgn="base">
              <a:spcBef>
                <a:spcPct val="0"/>
              </a:spcBef>
              <a:spcAft>
                <a:spcPts val="85"/>
              </a:spcAft>
              <a:defRPr/>
            </a:pPr>
            <a:r>
              <a:rPr lang="hu-HU" sz="1050" kern="0" dirty="0"/>
              <a:t>Detk-Zugló I. 220 kV</a:t>
            </a:r>
          </a:p>
          <a:p>
            <a:pPr marL="0" lvl="1" defTabSz="891697" fontAlgn="base">
              <a:spcBef>
                <a:spcPct val="0"/>
              </a:spcBef>
              <a:spcAft>
                <a:spcPts val="85"/>
              </a:spcAft>
              <a:defRPr/>
            </a:pPr>
            <a:r>
              <a:rPr lang="hu-HU" sz="1050" kern="0" dirty="0"/>
              <a:t>Detk-Zugló II. 220 kV</a:t>
            </a:r>
          </a:p>
          <a:p>
            <a:pPr marL="0" lvl="1" defTabSz="891697" fontAlgn="base">
              <a:spcBef>
                <a:spcPct val="0"/>
              </a:spcBef>
              <a:spcAft>
                <a:spcPts val="85"/>
              </a:spcAft>
              <a:defRPr/>
            </a:pPr>
            <a:r>
              <a:rPr lang="hu-HU" sz="1050" kern="0" dirty="0"/>
              <a:t>Detk-Sajószöged I. 220 kV</a:t>
            </a:r>
          </a:p>
          <a:p>
            <a:pPr marL="0" lvl="1" defTabSz="891697" fontAlgn="base">
              <a:spcBef>
                <a:spcPct val="0"/>
              </a:spcBef>
              <a:spcAft>
                <a:spcPts val="85"/>
              </a:spcAft>
              <a:defRPr/>
            </a:pPr>
            <a:r>
              <a:rPr lang="hu-HU" sz="1050" kern="0" dirty="0"/>
              <a:t>Detk-Sajószöged II. 220 kV</a:t>
            </a:r>
          </a:p>
          <a:p>
            <a:pPr marL="0" lvl="1" defTabSz="891697" fontAlgn="base">
              <a:spcBef>
                <a:spcPct val="0"/>
              </a:spcBef>
              <a:spcAft>
                <a:spcPts val="85"/>
              </a:spcAft>
              <a:defRPr/>
            </a:pPr>
            <a:r>
              <a:rPr lang="hu-HU" sz="1050" kern="0" dirty="0"/>
              <a:t>Tiszalök-Sajószöged 220 kV</a:t>
            </a:r>
          </a:p>
          <a:p>
            <a:pPr marL="0" lvl="1" defTabSz="891697" fontAlgn="base">
              <a:spcBef>
                <a:spcPct val="0"/>
              </a:spcBef>
              <a:spcAft>
                <a:spcPts val="85"/>
              </a:spcAft>
              <a:defRPr/>
            </a:pPr>
            <a:r>
              <a:rPr lang="hu-HU" sz="1050" kern="0" dirty="0"/>
              <a:t>Kisvárda-Sajószöged 220 kV</a:t>
            </a:r>
          </a:p>
          <a:p>
            <a:pPr marL="0" lvl="1" defTabSz="891697" fontAlgn="base">
              <a:spcBef>
                <a:spcPct val="0"/>
              </a:spcBef>
              <a:spcAft>
                <a:spcPts val="85"/>
              </a:spcAft>
              <a:defRPr/>
            </a:pPr>
            <a:r>
              <a:rPr lang="hu-HU" sz="1050" kern="0" dirty="0"/>
              <a:t>Sajószöged-Szolnok 220 kV</a:t>
            </a:r>
          </a:p>
          <a:p>
            <a:pPr marL="0" lvl="1" defTabSz="891697" fontAlgn="base">
              <a:spcBef>
                <a:spcPct val="0"/>
              </a:spcBef>
              <a:spcAft>
                <a:spcPts val="85"/>
              </a:spcAft>
              <a:defRPr/>
            </a:pPr>
            <a:r>
              <a:rPr lang="hu-HU" sz="1050" kern="0" dirty="0"/>
              <a:t>Oroszlány-DE 220 kV</a:t>
            </a:r>
          </a:p>
        </p:txBody>
      </p:sp>
      <p:sp>
        <p:nvSpPr>
          <p:cNvPr id="71" name="Rectangle 10">
            <a:extLst>
              <a:ext uri="{FF2B5EF4-FFF2-40B4-BE49-F238E27FC236}">
                <a16:creationId xmlns:a16="http://schemas.microsoft.com/office/drawing/2014/main" id="{1790D882-F68D-387E-A320-52ED913A28E0}"/>
              </a:ext>
            </a:extLst>
          </p:cNvPr>
          <p:cNvSpPr>
            <a:spLocks noChangeArrowheads="1"/>
          </p:cNvSpPr>
          <p:nvPr/>
        </p:nvSpPr>
        <p:spPr bwMode="auto">
          <a:xfrm>
            <a:off x="6143920" y="5269361"/>
            <a:ext cx="3065828" cy="54630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682749" eaLnBrk="0" hangingPunct="0">
              <a:spcAft>
                <a:spcPts val="171"/>
              </a:spcAft>
              <a:defRPr/>
            </a:pPr>
            <a:r>
              <a:rPr lang="hu-HU" sz="1200" b="1" kern="0" dirty="0">
                <a:solidFill>
                  <a:schemeClr val="accent2"/>
                </a:solidFill>
                <a:cs typeface="Arial" charset="0"/>
              </a:rPr>
              <a:t>ACCC</a:t>
            </a:r>
            <a:r>
              <a:rPr lang="hu-HU" sz="1200" b="1" kern="0" baseline="30000" dirty="0">
                <a:solidFill>
                  <a:schemeClr val="accent2"/>
                </a:solidFill>
                <a:cs typeface="Arial" charset="0"/>
              </a:rPr>
              <a:t>®</a:t>
            </a:r>
            <a:r>
              <a:rPr lang="hu-HU" sz="1200" b="1" kern="0" dirty="0">
                <a:solidFill>
                  <a:schemeClr val="accent2"/>
                </a:solidFill>
                <a:cs typeface="Arial" charset="0"/>
              </a:rPr>
              <a:t> Helsinki</a:t>
            </a:r>
          </a:p>
          <a:p>
            <a:pPr marL="0" lvl="1" defTabSz="891697" fontAlgn="base">
              <a:spcBef>
                <a:spcPct val="0"/>
              </a:spcBef>
              <a:spcAft>
                <a:spcPts val="85"/>
              </a:spcAft>
              <a:defRPr/>
            </a:pPr>
            <a:r>
              <a:rPr lang="hu-HU" sz="1050" kern="0" dirty="0" err="1"/>
              <a:t>MiskolcNY</a:t>
            </a:r>
            <a:r>
              <a:rPr lang="hu-HU" sz="1050" kern="0" dirty="0"/>
              <a:t>-Dusnok-Sajóivánka 132 kV</a:t>
            </a:r>
          </a:p>
          <a:p>
            <a:pPr marL="0" lvl="1" defTabSz="891697" fontAlgn="base">
              <a:spcBef>
                <a:spcPct val="0"/>
              </a:spcBef>
              <a:spcAft>
                <a:spcPts val="85"/>
              </a:spcAft>
              <a:defRPr/>
            </a:pPr>
            <a:r>
              <a:rPr lang="hu-HU" sz="1050" kern="0" dirty="0"/>
              <a:t>Sajóivánka-Borsodnádasd 132 kV</a:t>
            </a:r>
          </a:p>
        </p:txBody>
      </p:sp>
      <p:grpSp>
        <p:nvGrpSpPr>
          <p:cNvPr id="72" name="Csoportba foglalás 71">
            <a:extLst>
              <a:ext uri="{FF2B5EF4-FFF2-40B4-BE49-F238E27FC236}">
                <a16:creationId xmlns:a16="http://schemas.microsoft.com/office/drawing/2014/main" id="{75041DF8-7E4A-E5BD-6E81-E028E26966F1}"/>
              </a:ext>
            </a:extLst>
          </p:cNvPr>
          <p:cNvGrpSpPr/>
          <p:nvPr/>
        </p:nvGrpSpPr>
        <p:grpSpPr>
          <a:xfrm>
            <a:off x="5814646" y="3217304"/>
            <a:ext cx="508344" cy="2093257"/>
            <a:chOff x="5066609" y="3217304"/>
            <a:chExt cx="508344" cy="2093257"/>
          </a:xfrm>
        </p:grpSpPr>
        <p:cxnSp>
          <p:nvCxnSpPr>
            <p:cNvPr id="73" name="Straight Connector 72">
              <a:extLst>
                <a:ext uri="{FF2B5EF4-FFF2-40B4-BE49-F238E27FC236}">
                  <a16:creationId xmlns:a16="http://schemas.microsoft.com/office/drawing/2014/main" id="{CB591781-F922-95FE-6104-0A5A80FD050D}"/>
                </a:ext>
              </a:extLst>
            </p:cNvPr>
            <p:cNvCxnSpPr/>
            <p:nvPr/>
          </p:nvCxnSpPr>
          <p:spPr>
            <a:xfrm>
              <a:off x="5320815" y="3487180"/>
              <a:ext cx="0" cy="18233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Oval 110">
              <a:extLst>
                <a:ext uri="{FF2B5EF4-FFF2-40B4-BE49-F238E27FC236}">
                  <a16:creationId xmlns:a16="http://schemas.microsoft.com/office/drawing/2014/main" id="{B4B0007B-19F1-6F69-5667-B377C8F1420B}"/>
                </a:ext>
              </a:extLst>
            </p:cNvPr>
            <p:cNvSpPr/>
            <p:nvPr/>
          </p:nvSpPr>
          <p:spPr>
            <a:xfrm>
              <a:off x="5066609" y="3217304"/>
              <a:ext cx="508344" cy="5083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Arial"/>
                <a:ea typeface="+mn-ea"/>
                <a:cs typeface="+mn-cs"/>
              </a:endParaRPr>
            </a:p>
          </p:txBody>
        </p:sp>
        <p:sp>
          <p:nvSpPr>
            <p:cNvPr id="75" name="Oval 65">
              <a:extLst>
                <a:ext uri="{FF2B5EF4-FFF2-40B4-BE49-F238E27FC236}">
                  <a16:creationId xmlns:a16="http://schemas.microsoft.com/office/drawing/2014/main" id="{1F8B3633-8BB1-2298-02D4-72783CB747CB}"/>
                </a:ext>
              </a:extLst>
            </p:cNvPr>
            <p:cNvSpPr/>
            <p:nvPr/>
          </p:nvSpPr>
          <p:spPr>
            <a:xfrm>
              <a:off x="5221927" y="3372622"/>
              <a:ext cx="197708" cy="197708"/>
            </a:xfrm>
            <a:prstGeom prst="ellipse">
              <a:avLst/>
            </a:prstGeom>
            <a:solidFill>
              <a:schemeClr val="accent2"/>
            </a:solidFill>
            <a:ln w="571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Arial"/>
                <a:ea typeface="+mn-ea"/>
                <a:cs typeface="+mn-cs"/>
              </a:endParaRPr>
            </a:p>
          </p:txBody>
        </p:sp>
      </p:grpSp>
      <p:sp>
        <p:nvSpPr>
          <p:cNvPr id="77" name="Rectangle 10">
            <a:extLst>
              <a:ext uri="{FF2B5EF4-FFF2-40B4-BE49-F238E27FC236}">
                <a16:creationId xmlns:a16="http://schemas.microsoft.com/office/drawing/2014/main" id="{DFB53A5B-D240-C3B3-98F6-8D9FB05BEE1C}"/>
              </a:ext>
            </a:extLst>
          </p:cNvPr>
          <p:cNvSpPr>
            <a:spLocks noChangeArrowheads="1"/>
          </p:cNvSpPr>
          <p:nvPr/>
        </p:nvSpPr>
        <p:spPr bwMode="auto">
          <a:xfrm>
            <a:off x="1677471" y="2897097"/>
            <a:ext cx="1132446"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682749" eaLnBrk="0" hangingPunct="0">
              <a:spcAft>
                <a:spcPts val="171"/>
              </a:spcAft>
              <a:defRPr/>
            </a:pPr>
            <a:r>
              <a:rPr lang="hu-HU" sz="1600" b="1" kern="0" dirty="0">
                <a:cs typeface="Arial" charset="0"/>
              </a:rPr>
              <a:t>2021.</a:t>
            </a:r>
            <a:endParaRPr lang="en-GB" sz="1600" b="1" kern="0" dirty="0">
              <a:cs typeface="Arial" charset="0"/>
            </a:endParaRPr>
          </a:p>
        </p:txBody>
      </p:sp>
      <p:sp>
        <p:nvSpPr>
          <p:cNvPr id="78" name="Rectangle 10">
            <a:extLst>
              <a:ext uri="{FF2B5EF4-FFF2-40B4-BE49-F238E27FC236}">
                <a16:creationId xmlns:a16="http://schemas.microsoft.com/office/drawing/2014/main" id="{8737251A-DA7D-ABA0-38B4-AFC893828482}"/>
              </a:ext>
            </a:extLst>
          </p:cNvPr>
          <p:cNvSpPr>
            <a:spLocks noChangeArrowheads="1"/>
          </p:cNvSpPr>
          <p:nvPr/>
        </p:nvSpPr>
        <p:spPr bwMode="auto">
          <a:xfrm>
            <a:off x="3818498" y="3870196"/>
            <a:ext cx="1138541"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682749" eaLnBrk="0" hangingPunct="0">
              <a:spcAft>
                <a:spcPts val="171"/>
              </a:spcAft>
              <a:defRPr/>
            </a:pPr>
            <a:r>
              <a:rPr lang="hu-HU" sz="1600" b="1" kern="0" dirty="0">
                <a:cs typeface="Arial" charset="0"/>
              </a:rPr>
              <a:t>2022.</a:t>
            </a:r>
            <a:endParaRPr lang="en-GB" sz="1600" b="1" kern="0" dirty="0">
              <a:cs typeface="Arial" charset="0"/>
            </a:endParaRPr>
          </a:p>
        </p:txBody>
      </p:sp>
      <p:sp>
        <p:nvSpPr>
          <p:cNvPr id="79" name="Rectangle 10">
            <a:extLst>
              <a:ext uri="{FF2B5EF4-FFF2-40B4-BE49-F238E27FC236}">
                <a16:creationId xmlns:a16="http://schemas.microsoft.com/office/drawing/2014/main" id="{00307FF7-AAB3-6201-7AC2-880FA9D29292}"/>
              </a:ext>
            </a:extLst>
          </p:cNvPr>
          <p:cNvSpPr>
            <a:spLocks noChangeArrowheads="1"/>
          </p:cNvSpPr>
          <p:nvPr/>
        </p:nvSpPr>
        <p:spPr bwMode="auto">
          <a:xfrm>
            <a:off x="5502542" y="2897097"/>
            <a:ext cx="1146219"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682749" eaLnBrk="0" hangingPunct="0">
              <a:spcAft>
                <a:spcPts val="171"/>
              </a:spcAft>
              <a:defRPr/>
            </a:pPr>
            <a:r>
              <a:rPr lang="hu-HU" sz="1600" b="1" kern="0" dirty="0">
                <a:cs typeface="Arial" charset="0"/>
              </a:rPr>
              <a:t>2023.</a:t>
            </a:r>
            <a:endParaRPr lang="en-GB" sz="1600" b="1" kern="0" dirty="0">
              <a:cs typeface="Arial" charset="0"/>
            </a:endParaRPr>
          </a:p>
        </p:txBody>
      </p:sp>
      <p:sp>
        <p:nvSpPr>
          <p:cNvPr id="80" name="Rectangle 10">
            <a:extLst>
              <a:ext uri="{FF2B5EF4-FFF2-40B4-BE49-F238E27FC236}">
                <a16:creationId xmlns:a16="http://schemas.microsoft.com/office/drawing/2014/main" id="{F8A9951C-72DA-C9DF-895E-2BF2E4FEC0A8}"/>
              </a:ext>
            </a:extLst>
          </p:cNvPr>
          <p:cNvSpPr>
            <a:spLocks noChangeArrowheads="1"/>
          </p:cNvSpPr>
          <p:nvPr/>
        </p:nvSpPr>
        <p:spPr bwMode="auto">
          <a:xfrm>
            <a:off x="7421277" y="3870196"/>
            <a:ext cx="1127271" cy="25146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682749" eaLnBrk="0" hangingPunct="0">
              <a:spcAft>
                <a:spcPts val="171"/>
              </a:spcAft>
              <a:defRPr/>
            </a:pPr>
            <a:r>
              <a:rPr lang="hu-HU" sz="1600" b="1" kern="0" dirty="0">
                <a:cs typeface="Arial" charset="0"/>
              </a:rPr>
              <a:t>2024.</a:t>
            </a:r>
            <a:endParaRPr lang="en-GB" sz="1600" b="1" kern="0" dirty="0">
              <a:cs typeface="Arial" charset="0"/>
            </a:endParaRPr>
          </a:p>
        </p:txBody>
      </p:sp>
      <p:grpSp>
        <p:nvGrpSpPr>
          <p:cNvPr id="81" name="Csoportba foglalás 80">
            <a:extLst>
              <a:ext uri="{FF2B5EF4-FFF2-40B4-BE49-F238E27FC236}">
                <a16:creationId xmlns:a16="http://schemas.microsoft.com/office/drawing/2014/main" id="{8E2F5303-6710-B980-28D9-31E06360C2C0}"/>
              </a:ext>
            </a:extLst>
          </p:cNvPr>
          <p:cNvGrpSpPr/>
          <p:nvPr/>
        </p:nvGrpSpPr>
        <p:grpSpPr>
          <a:xfrm>
            <a:off x="7649601" y="1690220"/>
            <a:ext cx="508344" cy="2035428"/>
            <a:chOff x="6325565" y="1690220"/>
            <a:chExt cx="508344" cy="2035428"/>
          </a:xfrm>
        </p:grpSpPr>
        <p:cxnSp>
          <p:nvCxnSpPr>
            <p:cNvPr id="82" name="Straight Connector 71">
              <a:extLst>
                <a:ext uri="{FF2B5EF4-FFF2-40B4-BE49-F238E27FC236}">
                  <a16:creationId xmlns:a16="http://schemas.microsoft.com/office/drawing/2014/main" id="{B79C9C43-43A3-C616-3FC0-90A9355A6B53}"/>
                </a:ext>
              </a:extLst>
            </p:cNvPr>
            <p:cNvCxnSpPr/>
            <p:nvPr/>
          </p:nvCxnSpPr>
          <p:spPr>
            <a:xfrm>
              <a:off x="6572367" y="1690220"/>
              <a:ext cx="0" cy="15238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Oval 110">
              <a:extLst>
                <a:ext uri="{FF2B5EF4-FFF2-40B4-BE49-F238E27FC236}">
                  <a16:creationId xmlns:a16="http://schemas.microsoft.com/office/drawing/2014/main" id="{5CF7BC9A-19EE-C354-B17D-7842E7745DA7}"/>
                </a:ext>
              </a:extLst>
            </p:cNvPr>
            <p:cNvSpPr/>
            <p:nvPr/>
          </p:nvSpPr>
          <p:spPr>
            <a:xfrm>
              <a:off x="6325565" y="3217304"/>
              <a:ext cx="508344" cy="5083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Arial"/>
                <a:ea typeface="+mn-ea"/>
                <a:cs typeface="+mn-cs"/>
              </a:endParaRPr>
            </a:p>
          </p:txBody>
        </p:sp>
        <p:sp>
          <p:nvSpPr>
            <p:cNvPr id="84" name="Oval 65">
              <a:extLst>
                <a:ext uri="{FF2B5EF4-FFF2-40B4-BE49-F238E27FC236}">
                  <a16:creationId xmlns:a16="http://schemas.microsoft.com/office/drawing/2014/main" id="{29962A7F-64CE-79EB-E977-2CBD2A58AD45}"/>
                </a:ext>
              </a:extLst>
            </p:cNvPr>
            <p:cNvSpPr/>
            <p:nvPr/>
          </p:nvSpPr>
          <p:spPr>
            <a:xfrm>
              <a:off x="6480883" y="3372622"/>
              <a:ext cx="197708" cy="197708"/>
            </a:xfrm>
            <a:prstGeom prst="ellipse">
              <a:avLst/>
            </a:prstGeom>
            <a:solidFill>
              <a:schemeClr val="accent2"/>
            </a:solidFill>
            <a:ln w="571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Arial"/>
                <a:ea typeface="+mn-ea"/>
                <a:cs typeface="+mn-cs"/>
              </a:endParaRPr>
            </a:p>
          </p:txBody>
        </p:sp>
      </p:grpSp>
      <p:sp>
        <p:nvSpPr>
          <p:cNvPr id="89" name="Rectangle 10">
            <a:extLst>
              <a:ext uri="{FF2B5EF4-FFF2-40B4-BE49-F238E27FC236}">
                <a16:creationId xmlns:a16="http://schemas.microsoft.com/office/drawing/2014/main" id="{E1BA8209-ECA3-6E84-3F8E-7A631A1104FD}"/>
              </a:ext>
            </a:extLst>
          </p:cNvPr>
          <p:cNvSpPr>
            <a:spLocks noChangeArrowheads="1"/>
          </p:cNvSpPr>
          <p:nvPr/>
        </p:nvSpPr>
        <p:spPr bwMode="auto">
          <a:xfrm>
            <a:off x="9474740" y="4591580"/>
            <a:ext cx="2506590" cy="7207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682749" eaLnBrk="0" hangingPunct="0">
              <a:spcAft>
                <a:spcPts val="171"/>
              </a:spcAft>
              <a:defRPr/>
            </a:pPr>
            <a:r>
              <a:rPr lang="hu-HU" sz="1200" b="1" kern="0" dirty="0">
                <a:solidFill>
                  <a:schemeClr val="accent2"/>
                </a:solidFill>
                <a:cs typeface="Arial" charset="0"/>
              </a:rPr>
              <a:t>ACCC</a:t>
            </a:r>
            <a:r>
              <a:rPr lang="hu-HU" sz="1200" b="1" kern="0" baseline="30000" dirty="0">
                <a:solidFill>
                  <a:schemeClr val="accent2"/>
                </a:solidFill>
                <a:cs typeface="Arial" charset="0"/>
              </a:rPr>
              <a:t>®</a:t>
            </a:r>
            <a:r>
              <a:rPr lang="hu-HU" sz="1200" b="1" kern="0" dirty="0">
                <a:solidFill>
                  <a:schemeClr val="accent2"/>
                </a:solidFill>
                <a:cs typeface="Arial" charset="0"/>
              </a:rPr>
              <a:t> Gdansk</a:t>
            </a:r>
          </a:p>
          <a:p>
            <a:pPr marL="0" lvl="1" defTabSz="891697" fontAlgn="base">
              <a:spcBef>
                <a:spcPct val="0"/>
              </a:spcBef>
              <a:spcAft>
                <a:spcPts val="85"/>
              </a:spcAft>
              <a:defRPr/>
            </a:pPr>
            <a:r>
              <a:rPr lang="hu-HU" sz="1050" kern="0" dirty="0"/>
              <a:t>Békéscsaba OVIT-Békés 132 kV</a:t>
            </a:r>
          </a:p>
          <a:p>
            <a:pPr marL="0" lvl="1" defTabSz="891697" fontAlgn="base">
              <a:spcBef>
                <a:spcPct val="0"/>
              </a:spcBef>
              <a:spcAft>
                <a:spcPts val="85"/>
              </a:spcAft>
              <a:defRPr/>
            </a:pPr>
            <a:r>
              <a:rPr lang="hu-HU" sz="1050" kern="0" dirty="0"/>
              <a:t>Sándorfalva-Hódmezővásárhely 132 kV</a:t>
            </a:r>
          </a:p>
          <a:p>
            <a:pPr marL="0" lvl="1" defTabSz="891697" fontAlgn="base">
              <a:spcBef>
                <a:spcPct val="0"/>
              </a:spcBef>
              <a:spcAft>
                <a:spcPts val="85"/>
              </a:spcAft>
              <a:defRPr/>
            </a:pPr>
            <a:r>
              <a:rPr lang="hu-HU" sz="1050" kern="0" dirty="0"/>
              <a:t>Szeghalom-Békés 132 kV</a:t>
            </a:r>
          </a:p>
        </p:txBody>
      </p:sp>
      <p:grpSp>
        <p:nvGrpSpPr>
          <p:cNvPr id="90" name="Csoportba foglalás 89">
            <a:extLst>
              <a:ext uri="{FF2B5EF4-FFF2-40B4-BE49-F238E27FC236}">
                <a16:creationId xmlns:a16="http://schemas.microsoft.com/office/drawing/2014/main" id="{3CB49F9A-ED2A-1187-5B5B-7F482CCA0F24}"/>
              </a:ext>
            </a:extLst>
          </p:cNvPr>
          <p:cNvGrpSpPr/>
          <p:nvPr/>
        </p:nvGrpSpPr>
        <p:grpSpPr>
          <a:xfrm>
            <a:off x="9133590" y="3234234"/>
            <a:ext cx="508344" cy="2093257"/>
            <a:chOff x="5066609" y="3217304"/>
            <a:chExt cx="508344" cy="2093257"/>
          </a:xfrm>
        </p:grpSpPr>
        <p:cxnSp>
          <p:nvCxnSpPr>
            <p:cNvPr id="91" name="Straight Connector 72">
              <a:extLst>
                <a:ext uri="{FF2B5EF4-FFF2-40B4-BE49-F238E27FC236}">
                  <a16:creationId xmlns:a16="http://schemas.microsoft.com/office/drawing/2014/main" id="{1045AC6D-8143-FD0E-0CEB-D8ACCFB192F9}"/>
                </a:ext>
              </a:extLst>
            </p:cNvPr>
            <p:cNvCxnSpPr/>
            <p:nvPr/>
          </p:nvCxnSpPr>
          <p:spPr>
            <a:xfrm>
              <a:off x="5320815" y="3487180"/>
              <a:ext cx="0" cy="18233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Oval 110">
              <a:extLst>
                <a:ext uri="{FF2B5EF4-FFF2-40B4-BE49-F238E27FC236}">
                  <a16:creationId xmlns:a16="http://schemas.microsoft.com/office/drawing/2014/main" id="{02D8647C-914F-24BB-0B60-9540FD5D8F8C}"/>
                </a:ext>
              </a:extLst>
            </p:cNvPr>
            <p:cNvSpPr/>
            <p:nvPr/>
          </p:nvSpPr>
          <p:spPr>
            <a:xfrm>
              <a:off x="5066609" y="3217304"/>
              <a:ext cx="508344" cy="5083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Arial"/>
                <a:ea typeface="+mn-ea"/>
                <a:cs typeface="+mn-cs"/>
              </a:endParaRPr>
            </a:p>
          </p:txBody>
        </p:sp>
        <p:sp>
          <p:nvSpPr>
            <p:cNvPr id="93" name="Oval 65">
              <a:extLst>
                <a:ext uri="{FF2B5EF4-FFF2-40B4-BE49-F238E27FC236}">
                  <a16:creationId xmlns:a16="http://schemas.microsoft.com/office/drawing/2014/main" id="{EC5B5E0F-7551-CBD4-D91D-15DD9A315A80}"/>
                </a:ext>
              </a:extLst>
            </p:cNvPr>
            <p:cNvSpPr/>
            <p:nvPr/>
          </p:nvSpPr>
          <p:spPr>
            <a:xfrm>
              <a:off x="5221927" y="3372622"/>
              <a:ext cx="197708" cy="197708"/>
            </a:xfrm>
            <a:prstGeom prst="ellipse">
              <a:avLst/>
            </a:prstGeom>
            <a:solidFill>
              <a:schemeClr val="accent2"/>
            </a:solidFill>
            <a:ln w="571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Arial"/>
                <a:ea typeface="+mn-ea"/>
                <a:cs typeface="+mn-cs"/>
              </a:endParaRPr>
            </a:p>
          </p:txBody>
        </p:sp>
      </p:grpSp>
      <p:sp>
        <p:nvSpPr>
          <p:cNvPr id="94" name="Rectangle 10">
            <a:extLst>
              <a:ext uri="{FF2B5EF4-FFF2-40B4-BE49-F238E27FC236}">
                <a16:creationId xmlns:a16="http://schemas.microsoft.com/office/drawing/2014/main" id="{25B32D56-ACDE-5533-0D7A-0654A9FB1D58}"/>
              </a:ext>
            </a:extLst>
          </p:cNvPr>
          <p:cNvSpPr>
            <a:spLocks noChangeArrowheads="1"/>
          </p:cNvSpPr>
          <p:nvPr/>
        </p:nvSpPr>
        <p:spPr bwMode="auto">
          <a:xfrm>
            <a:off x="8821486" y="2914027"/>
            <a:ext cx="1146219"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682749" eaLnBrk="0" hangingPunct="0">
              <a:spcAft>
                <a:spcPts val="171"/>
              </a:spcAft>
              <a:defRPr/>
            </a:pPr>
            <a:r>
              <a:rPr lang="hu-HU" sz="1600" b="1" kern="0" dirty="0">
                <a:cs typeface="Arial" charset="0"/>
              </a:rPr>
              <a:t>2025.</a:t>
            </a:r>
            <a:endParaRPr lang="en-GB" sz="1600" b="1" kern="0" dirty="0">
              <a:cs typeface="Arial" charset="0"/>
            </a:endParaRPr>
          </a:p>
        </p:txBody>
      </p:sp>
      <p:sp>
        <p:nvSpPr>
          <p:cNvPr id="5" name="TextBox 78">
            <a:extLst>
              <a:ext uri="{FF2B5EF4-FFF2-40B4-BE49-F238E27FC236}">
                <a16:creationId xmlns:a16="http://schemas.microsoft.com/office/drawing/2014/main" id="{29CFF7AB-44EC-D832-27F3-C6FED7448C49}"/>
              </a:ext>
            </a:extLst>
          </p:cNvPr>
          <p:cNvSpPr txBox="1"/>
          <p:nvPr/>
        </p:nvSpPr>
        <p:spPr>
          <a:xfrm>
            <a:off x="4778403" y="5215040"/>
            <a:ext cx="1297248" cy="584775"/>
          </a:xfrm>
          <a:prstGeom prst="rect">
            <a:avLst/>
          </a:prstGeom>
          <a:noFill/>
        </p:spPr>
        <p:txBody>
          <a:bodyPr wrap="square" rtlCol="0">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lang="hu-HU" sz="2000" b="1">
                <a:solidFill>
                  <a:schemeClr val="accent2"/>
                </a:solidFill>
                <a:latin typeface="+mj-lt"/>
                <a:ea typeface="Open Sans" panose="020B0606030504020204" pitchFamily="34" charset="0"/>
                <a:cs typeface="Open Sans" panose="020B0606030504020204" pitchFamily="34" charset="0"/>
              </a:rPr>
              <a:t>59 km</a:t>
            </a:r>
          </a:p>
          <a:p>
            <a:pPr algn="r" defTabSz="1218987">
              <a:defRPr/>
            </a:pPr>
            <a:r>
              <a:rPr lang="hu-HU" sz="1100" b="1">
                <a:solidFill>
                  <a:schemeClr val="accent2"/>
                </a:solidFill>
                <a:latin typeface="+mj-lt"/>
                <a:ea typeface="Open Sans" panose="020B0606030504020204" pitchFamily="34" charset="0"/>
                <a:cs typeface="Open Sans" panose="020B0606030504020204" pitchFamily="34" charset="0"/>
              </a:rPr>
              <a:t>line length</a:t>
            </a:r>
            <a:endParaRPr lang="hu-HU" sz="1050" b="1" dirty="0">
              <a:solidFill>
                <a:schemeClr val="accent2"/>
              </a:solidFill>
              <a:latin typeface="+mj-lt"/>
              <a:ea typeface="Open Sans" panose="020B0606030504020204" pitchFamily="34" charset="0"/>
              <a:cs typeface="Open Sans" panose="020B0606030504020204" pitchFamily="34" charset="0"/>
            </a:endParaRPr>
          </a:p>
        </p:txBody>
      </p:sp>
      <p:sp>
        <p:nvSpPr>
          <p:cNvPr id="6" name="TextBox 78">
            <a:extLst>
              <a:ext uri="{FF2B5EF4-FFF2-40B4-BE49-F238E27FC236}">
                <a16:creationId xmlns:a16="http://schemas.microsoft.com/office/drawing/2014/main" id="{3303A235-94AC-A017-50D8-133EF42C6316}"/>
              </a:ext>
            </a:extLst>
          </p:cNvPr>
          <p:cNvSpPr txBox="1"/>
          <p:nvPr/>
        </p:nvSpPr>
        <p:spPr>
          <a:xfrm>
            <a:off x="6599155" y="1566436"/>
            <a:ext cx="1297248" cy="584775"/>
          </a:xfrm>
          <a:prstGeom prst="rect">
            <a:avLst/>
          </a:prstGeom>
          <a:noFill/>
        </p:spPr>
        <p:txBody>
          <a:bodyPr wrap="square" rtlCol="0">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lang="hu-HU" sz="2000" b="1" dirty="0">
                <a:solidFill>
                  <a:schemeClr val="accent2"/>
                </a:solidFill>
                <a:latin typeface="+mj-lt"/>
                <a:ea typeface="Open Sans" panose="020B0606030504020204" pitchFamily="34" charset="0"/>
                <a:cs typeface="Open Sans" panose="020B0606030504020204" pitchFamily="34" charset="0"/>
              </a:rPr>
              <a:t>57 km</a:t>
            </a:r>
          </a:p>
          <a:p>
            <a:pPr algn="r" defTabSz="1218987">
              <a:defRPr/>
            </a:pPr>
            <a:r>
              <a:rPr lang="hu-HU" sz="1100" b="1" dirty="0">
                <a:solidFill>
                  <a:schemeClr val="accent2"/>
                </a:solidFill>
                <a:latin typeface="+mj-lt"/>
                <a:ea typeface="Open Sans" panose="020B0606030504020204" pitchFamily="34" charset="0"/>
                <a:cs typeface="Open Sans" panose="020B0606030504020204" pitchFamily="34" charset="0"/>
              </a:rPr>
              <a:t>line </a:t>
            </a:r>
            <a:r>
              <a:rPr lang="hu-HU" sz="1100" b="1" dirty="0" err="1">
                <a:solidFill>
                  <a:schemeClr val="accent2"/>
                </a:solidFill>
                <a:latin typeface="+mj-lt"/>
                <a:ea typeface="Open Sans" panose="020B0606030504020204" pitchFamily="34" charset="0"/>
                <a:cs typeface="Open Sans" panose="020B0606030504020204" pitchFamily="34" charset="0"/>
              </a:rPr>
              <a:t>length</a:t>
            </a:r>
            <a:endParaRPr lang="hu-HU" sz="1050" b="1" dirty="0">
              <a:solidFill>
                <a:schemeClr val="accent2"/>
              </a:solidFill>
              <a:latin typeface="+mj-lt"/>
              <a:ea typeface="Open Sans" panose="020B0606030504020204" pitchFamily="34" charset="0"/>
              <a:cs typeface="Open Sans" panose="020B0606030504020204" pitchFamily="34" charset="0"/>
            </a:endParaRPr>
          </a:p>
        </p:txBody>
      </p:sp>
      <p:sp>
        <p:nvSpPr>
          <p:cNvPr id="7" name="TextBox 78">
            <a:extLst>
              <a:ext uri="{FF2B5EF4-FFF2-40B4-BE49-F238E27FC236}">
                <a16:creationId xmlns:a16="http://schemas.microsoft.com/office/drawing/2014/main" id="{6D4CEEA3-40F5-9776-D4CB-70E2133981C5}"/>
              </a:ext>
            </a:extLst>
          </p:cNvPr>
          <p:cNvSpPr txBox="1"/>
          <p:nvPr/>
        </p:nvSpPr>
        <p:spPr>
          <a:xfrm>
            <a:off x="8075993" y="4534322"/>
            <a:ext cx="1297248" cy="584775"/>
          </a:xfrm>
          <a:prstGeom prst="rect">
            <a:avLst/>
          </a:prstGeom>
          <a:noFill/>
        </p:spPr>
        <p:txBody>
          <a:bodyPr wrap="square" rtlCol="0">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lang="hu-HU" sz="2000" b="1" dirty="0">
                <a:solidFill>
                  <a:schemeClr val="accent2"/>
                </a:solidFill>
                <a:latin typeface="+mj-lt"/>
                <a:ea typeface="Open Sans" panose="020B0606030504020204" pitchFamily="34" charset="0"/>
                <a:cs typeface="Open Sans" panose="020B0606030504020204" pitchFamily="34" charset="0"/>
              </a:rPr>
              <a:t>63 km</a:t>
            </a:r>
          </a:p>
          <a:p>
            <a:pPr algn="r" defTabSz="1218987">
              <a:defRPr/>
            </a:pPr>
            <a:r>
              <a:rPr lang="hu-HU" sz="1100" b="1" dirty="0">
                <a:solidFill>
                  <a:schemeClr val="accent2"/>
                </a:solidFill>
                <a:latin typeface="+mj-lt"/>
                <a:ea typeface="Open Sans" panose="020B0606030504020204" pitchFamily="34" charset="0"/>
                <a:cs typeface="Open Sans" panose="020B0606030504020204" pitchFamily="34" charset="0"/>
              </a:rPr>
              <a:t>line </a:t>
            </a:r>
            <a:r>
              <a:rPr lang="hu-HU" sz="1100" b="1" dirty="0" err="1">
                <a:solidFill>
                  <a:schemeClr val="accent2"/>
                </a:solidFill>
                <a:latin typeface="+mj-lt"/>
                <a:ea typeface="Open Sans" panose="020B0606030504020204" pitchFamily="34" charset="0"/>
                <a:cs typeface="Open Sans" panose="020B0606030504020204" pitchFamily="34" charset="0"/>
              </a:rPr>
              <a:t>length</a:t>
            </a:r>
            <a:endParaRPr lang="hu-HU" sz="1050" b="1" dirty="0">
              <a:solidFill>
                <a:schemeClr val="accent2"/>
              </a:solidFill>
              <a:latin typeface="+mj-lt"/>
              <a:ea typeface="Open Sans" panose="020B0606030504020204" pitchFamily="34" charset="0"/>
              <a:cs typeface="Open Sans" panose="020B0606030504020204" pitchFamily="34" charset="0"/>
            </a:endParaRPr>
          </a:p>
        </p:txBody>
      </p:sp>
      <p:grpSp>
        <p:nvGrpSpPr>
          <p:cNvPr id="10" name="Csoportba foglalás 9">
            <a:extLst>
              <a:ext uri="{FF2B5EF4-FFF2-40B4-BE49-F238E27FC236}">
                <a16:creationId xmlns:a16="http://schemas.microsoft.com/office/drawing/2014/main" id="{498553EC-90E5-38FA-6BDA-533464A4D10F}"/>
              </a:ext>
            </a:extLst>
          </p:cNvPr>
          <p:cNvGrpSpPr/>
          <p:nvPr/>
        </p:nvGrpSpPr>
        <p:grpSpPr>
          <a:xfrm>
            <a:off x="788256" y="1708145"/>
            <a:ext cx="508344" cy="2035428"/>
            <a:chOff x="3847409" y="1690220"/>
            <a:chExt cx="508344" cy="2035428"/>
          </a:xfrm>
        </p:grpSpPr>
        <p:sp>
          <p:nvSpPr>
            <p:cNvPr id="11" name="Oval 110">
              <a:extLst>
                <a:ext uri="{FF2B5EF4-FFF2-40B4-BE49-F238E27FC236}">
                  <a16:creationId xmlns:a16="http://schemas.microsoft.com/office/drawing/2014/main" id="{DD84D755-D703-CC70-BD58-EC2396953790}"/>
                </a:ext>
              </a:extLst>
            </p:cNvPr>
            <p:cNvSpPr/>
            <p:nvPr/>
          </p:nvSpPr>
          <p:spPr>
            <a:xfrm>
              <a:off x="3847409" y="3217304"/>
              <a:ext cx="508344" cy="5083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Arial"/>
                <a:ea typeface="+mn-ea"/>
                <a:cs typeface="+mn-cs"/>
              </a:endParaRPr>
            </a:p>
          </p:txBody>
        </p:sp>
        <p:sp>
          <p:nvSpPr>
            <p:cNvPr id="12" name="Oval 65">
              <a:extLst>
                <a:ext uri="{FF2B5EF4-FFF2-40B4-BE49-F238E27FC236}">
                  <a16:creationId xmlns:a16="http://schemas.microsoft.com/office/drawing/2014/main" id="{66A7C12F-7CCB-4CBD-A46E-8BA5F113D888}"/>
                </a:ext>
              </a:extLst>
            </p:cNvPr>
            <p:cNvSpPr/>
            <p:nvPr/>
          </p:nvSpPr>
          <p:spPr>
            <a:xfrm>
              <a:off x="4002727" y="3372622"/>
              <a:ext cx="197708" cy="197708"/>
            </a:xfrm>
            <a:prstGeom prst="ellipse">
              <a:avLst/>
            </a:prstGeom>
            <a:solidFill>
              <a:schemeClr val="accent2"/>
            </a:solidFill>
            <a:ln w="571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Arial"/>
                <a:ea typeface="+mn-ea"/>
                <a:cs typeface="+mn-cs"/>
              </a:endParaRPr>
            </a:p>
          </p:txBody>
        </p:sp>
        <p:cxnSp>
          <p:nvCxnSpPr>
            <p:cNvPr id="13" name="Straight Connector 73">
              <a:extLst>
                <a:ext uri="{FF2B5EF4-FFF2-40B4-BE49-F238E27FC236}">
                  <a16:creationId xmlns:a16="http://schemas.microsoft.com/office/drawing/2014/main" id="{BCEAB483-8CC9-7CFC-B721-9F8976A228FF}"/>
                </a:ext>
              </a:extLst>
            </p:cNvPr>
            <p:cNvCxnSpPr/>
            <p:nvPr/>
          </p:nvCxnSpPr>
          <p:spPr>
            <a:xfrm>
              <a:off x="4103086" y="1690220"/>
              <a:ext cx="0" cy="15238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tangle 10">
            <a:extLst>
              <a:ext uri="{FF2B5EF4-FFF2-40B4-BE49-F238E27FC236}">
                <a16:creationId xmlns:a16="http://schemas.microsoft.com/office/drawing/2014/main" id="{6685CE99-671D-0D92-B675-E2D9395521E6}"/>
              </a:ext>
            </a:extLst>
          </p:cNvPr>
          <p:cNvSpPr>
            <a:spLocks noChangeArrowheads="1"/>
          </p:cNvSpPr>
          <p:nvPr/>
        </p:nvSpPr>
        <p:spPr bwMode="auto">
          <a:xfrm>
            <a:off x="1144976" y="1638187"/>
            <a:ext cx="3008391" cy="54630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682749" eaLnBrk="0" hangingPunct="0">
              <a:spcAft>
                <a:spcPts val="171"/>
              </a:spcAft>
              <a:defRPr/>
            </a:pPr>
            <a:r>
              <a:rPr lang="hu-HU" sz="1200" b="1" kern="0" dirty="0">
                <a:solidFill>
                  <a:schemeClr val="accent2"/>
                </a:solidFill>
                <a:cs typeface="Arial" charset="0"/>
              </a:rPr>
              <a:t>ACCC</a:t>
            </a:r>
            <a:r>
              <a:rPr lang="hu-HU" sz="1200" b="1" kern="0" baseline="30000" dirty="0">
                <a:solidFill>
                  <a:schemeClr val="accent2"/>
                </a:solidFill>
                <a:cs typeface="Arial" charset="0"/>
              </a:rPr>
              <a:t>®</a:t>
            </a:r>
            <a:r>
              <a:rPr lang="hu-HU" sz="1200" b="1" kern="0" dirty="0">
                <a:solidFill>
                  <a:schemeClr val="accent2"/>
                </a:solidFill>
                <a:cs typeface="Arial" charset="0"/>
              </a:rPr>
              <a:t> </a:t>
            </a:r>
            <a:r>
              <a:rPr lang="hu-HU" sz="1200" b="1" kern="0" dirty="0" err="1">
                <a:solidFill>
                  <a:schemeClr val="accent2"/>
                </a:solidFill>
                <a:cs typeface="Arial" charset="0"/>
              </a:rPr>
              <a:t>Warsawa</a:t>
            </a:r>
            <a:endParaRPr lang="hu-HU" sz="1200" b="1" kern="0" dirty="0">
              <a:solidFill>
                <a:schemeClr val="accent2"/>
              </a:solidFill>
              <a:cs typeface="Arial" charset="0"/>
            </a:endParaRPr>
          </a:p>
          <a:p>
            <a:pPr marL="0" lvl="1" defTabSz="891697" fontAlgn="base">
              <a:spcBef>
                <a:spcPct val="0"/>
              </a:spcBef>
              <a:spcAft>
                <a:spcPts val="85"/>
              </a:spcAft>
              <a:defRPr/>
            </a:pPr>
            <a:r>
              <a:rPr lang="hu-HU" sz="1050" kern="0" dirty="0"/>
              <a:t>Göd-Léva 400 kV</a:t>
            </a:r>
          </a:p>
          <a:p>
            <a:pPr marL="0" lvl="1" defTabSz="891697" fontAlgn="base">
              <a:spcBef>
                <a:spcPct val="0"/>
              </a:spcBef>
              <a:spcAft>
                <a:spcPts val="85"/>
              </a:spcAft>
              <a:defRPr/>
            </a:pPr>
            <a:r>
              <a:rPr lang="hu-HU" sz="1050" kern="0" dirty="0" err="1"/>
              <a:t>Single</a:t>
            </a:r>
            <a:r>
              <a:rPr lang="hu-HU" sz="1050" kern="0" dirty="0"/>
              <a:t> </a:t>
            </a:r>
            <a:r>
              <a:rPr lang="hu-HU" sz="1050" kern="0" dirty="0" err="1"/>
              <a:t>span</a:t>
            </a:r>
            <a:endParaRPr lang="hu-HU" sz="1050" kern="0" dirty="0"/>
          </a:p>
        </p:txBody>
      </p:sp>
      <p:sp>
        <p:nvSpPr>
          <p:cNvPr id="15" name="Rectangle 10">
            <a:extLst>
              <a:ext uri="{FF2B5EF4-FFF2-40B4-BE49-F238E27FC236}">
                <a16:creationId xmlns:a16="http://schemas.microsoft.com/office/drawing/2014/main" id="{144C01F6-DE0C-D575-25CD-3C55471855A8}"/>
              </a:ext>
            </a:extLst>
          </p:cNvPr>
          <p:cNvSpPr>
            <a:spLocks noChangeArrowheads="1"/>
          </p:cNvSpPr>
          <p:nvPr/>
        </p:nvSpPr>
        <p:spPr bwMode="auto">
          <a:xfrm>
            <a:off x="474662" y="3888121"/>
            <a:ext cx="1138541"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682749" eaLnBrk="0" hangingPunct="0">
              <a:spcAft>
                <a:spcPts val="171"/>
              </a:spcAft>
              <a:defRPr/>
            </a:pPr>
            <a:r>
              <a:rPr lang="hu-HU" sz="1600" b="1" kern="0" dirty="0">
                <a:cs typeface="Arial" charset="0"/>
              </a:rPr>
              <a:t>2019.</a:t>
            </a:r>
            <a:endParaRPr lang="en-GB" sz="1600" b="1" kern="0" dirty="0">
              <a:cs typeface="Arial" charset="0"/>
            </a:endParaRPr>
          </a:p>
        </p:txBody>
      </p:sp>
      <p:sp>
        <p:nvSpPr>
          <p:cNvPr id="16" name="Rectangle 10">
            <a:extLst>
              <a:ext uri="{FF2B5EF4-FFF2-40B4-BE49-F238E27FC236}">
                <a16:creationId xmlns:a16="http://schemas.microsoft.com/office/drawing/2014/main" id="{AE8D7DF3-BC55-C962-B231-8F220E3D7510}"/>
              </a:ext>
            </a:extLst>
          </p:cNvPr>
          <p:cNvSpPr>
            <a:spLocks noChangeArrowheads="1"/>
          </p:cNvSpPr>
          <p:nvPr/>
        </p:nvSpPr>
        <p:spPr bwMode="auto">
          <a:xfrm rot="16200000">
            <a:off x="375940" y="2264780"/>
            <a:ext cx="1095082"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682749" eaLnBrk="0" hangingPunct="0">
              <a:spcAft>
                <a:spcPts val="171"/>
              </a:spcAft>
              <a:defRPr/>
            </a:pPr>
            <a:r>
              <a:rPr lang="hu-HU" sz="1200" b="1" kern="0" dirty="0">
                <a:solidFill>
                  <a:schemeClr val="accent2"/>
                </a:solidFill>
                <a:cs typeface="Arial" charset="0"/>
              </a:rPr>
              <a:t>Pilot project</a:t>
            </a:r>
            <a:endParaRPr lang="hu-HU" sz="1050" kern="0" dirty="0"/>
          </a:p>
        </p:txBody>
      </p:sp>
    </p:spTree>
    <p:extLst>
      <p:ext uri="{BB962C8B-B14F-4D97-AF65-F5344CB8AC3E}">
        <p14:creationId xmlns:p14="http://schemas.microsoft.com/office/powerpoint/2010/main" val="58004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800E32F-FA45-2E68-5322-AA9BE555A433}"/>
              </a:ext>
            </a:extLst>
          </p:cNvPr>
          <p:cNvSpPr>
            <a:spLocks noGrp="1"/>
          </p:cNvSpPr>
          <p:nvPr>
            <p:ph type="ctrTitle"/>
          </p:nvPr>
        </p:nvSpPr>
        <p:spPr>
          <a:xfrm>
            <a:off x="444621" y="2266936"/>
            <a:ext cx="7364090" cy="2313531"/>
          </a:xfrm>
        </p:spPr>
        <p:txBody>
          <a:bodyPr/>
          <a:lstStyle/>
          <a:p>
            <a:r>
              <a:rPr lang="hu-HU" cap="none" dirty="0"/>
              <a:t>ACCC</a:t>
            </a:r>
            <a:r>
              <a:rPr lang="hu-HU" cap="none" baseline="30000" dirty="0"/>
              <a:t>®</a:t>
            </a:r>
            <a:r>
              <a:rPr lang="hu-HU" cap="none" dirty="0"/>
              <a:t> DESING PROCESS</a:t>
            </a:r>
          </a:p>
        </p:txBody>
      </p:sp>
      <p:sp>
        <p:nvSpPr>
          <p:cNvPr id="3" name="Élőláb helye 2">
            <a:extLst>
              <a:ext uri="{FF2B5EF4-FFF2-40B4-BE49-F238E27FC236}">
                <a16:creationId xmlns:a16="http://schemas.microsoft.com/office/drawing/2014/main" id="{B7444CBB-1F76-51DF-7E84-037143062CAC}"/>
              </a:ext>
            </a:extLst>
          </p:cNvPr>
          <p:cNvSpPr>
            <a:spLocks noGrp="1"/>
          </p:cNvSpPr>
          <p:nvPr>
            <p:ph type="ftr" sz="quarter" idx="12"/>
          </p:nvPr>
        </p:nvSpPr>
        <p:spPr/>
        <p:txBody>
          <a:bodyPr/>
          <a:lstStyle/>
          <a:p>
            <a:r>
              <a:rPr lang="hu-HU" dirty="0" err="1"/>
              <a:t>Powerline</a:t>
            </a:r>
            <a:r>
              <a:rPr lang="hu-HU" dirty="0"/>
              <a:t> Design </a:t>
            </a:r>
            <a:r>
              <a:rPr lang="hu-HU" dirty="0" err="1"/>
              <a:t>With</a:t>
            </a:r>
            <a:r>
              <a:rPr lang="hu-HU" dirty="0"/>
              <a:t> ACCC</a:t>
            </a:r>
            <a:r>
              <a:rPr lang="hu-HU" baseline="30000" dirty="0"/>
              <a:t>®</a:t>
            </a:r>
            <a:r>
              <a:rPr lang="hu-HU" dirty="0"/>
              <a:t> </a:t>
            </a:r>
            <a:r>
              <a:rPr lang="hu-HU" dirty="0" err="1"/>
              <a:t>Conductor</a:t>
            </a:r>
            <a:endParaRPr lang="hu-HU" dirty="0"/>
          </a:p>
        </p:txBody>
      </p:sp>
      <p:sp>
        <p:nvSpPr>
          <p:cNvPr id="4" name="Dia számának helye 3">
            <a:extLst>
              <a:ext uri="{FF2B5EF4-FFF2-40B4-BE49-F238E27FC236}">
                <a16:creationId xmlns:a16="http://schemas.microsoft.com/office/drawing/2014/main" id="{407BC0B6-7112-7956-7D7C-DC8270342C66}"/>
              </a:ext>
            </a:extLst>
          </p:cNvPr>
          <p:cNvSpPr>
            <a:spLocks noGrp="1"/>
          </p:cNvSpPr>
          <p:nvPr>
            <p:ph type="sldNum" sz="quarter" idx="13"/>
          </p:nvPr>
        </p:nvSpPr>
        <p:spPr/>
        <p:txBody>
          <a:bodyPr/>
          <a:lstStyle/>
          <a:p>
            <a:fld id="{C0B7C4F1-3462-44EE-B08E-3CFB9A975CD8}" type="slidenum">
              <a:rPr lang="hu-HU" smtClean="0"/>
              <a:pPr/>
              <a:t>6</a:t>
            </a:fld>
            <a:endParaRPr lang="hu-HU"/>
          </a:p>
        </p:txBody>
      </p:sp>
      <p:sp>
        <p:nvSpPr>
          <p:cNvPr id="5" name="Szöveg helye 4">
            <a:extLst>
              <a:ext uri="{FF2B5EF4-FFF2-40B4-BE49-F238E27FC236}">
                <a16:creationId xmlns:a16="http://schemas.microsoft.com/office/drawing/2014/main" id="{2E284C90-BFE3-5482-B960-BB5EBF7D88EB}"/>
              </a:ext>
            </a:extLst>
          </p:cNvPr>
          <p:cNvSpPr>
            <a:spLocks noGrp="1"/>
          </p:cNvSpPr>
          <p:nvPr>
            <p:ph type="body" sz="quarter" idx="14"/>
          </p:nvPr>
        </p:nvSpPr>
        <p:spPr/>
        <p:txBody>
          <a:bodyPr/>
          <a:lstStyle/>
          <a:p>
            <a:r>
              <a:rPr lang="hu-HU" dirty="0"/>
              <a:t>2</a:t>
            </a:r>
          </a:p>
        </p:txBody>
      </p:sp>
    </p:spTree>
    <p:extLst>
      <p:ext uri="{BB962C8B-B14F-4D97-AF65-F5344CB8AC3E}">
        <p14:creationId xmlns:p14="http://schemas.microsoft.com/office/powerpoint/2010/main" val="3450311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3A2408D-4511-1DE3-3178-397330FEC814}"/>
              </a:ext>
            </a:extLst>
          </p:cNvPr>
          <p:cNvSpPr>
            <a:spLocks noGrp="1"/>
          </p:cNvSpPr>
          <p:nvPr>
            <p:ph type="title"/>
          </p:nvPr>
        </p:nvSpPr>
        <p:spPr/>
        <p:txBody>
          <a:bodyPr/>
          <a:lstStyle/>
          <a:p>
            <a:r>
              <a:rPr lang="hu-HU" sz="3200" dirty="0"/>
              <a:t>Design </a:t>
            </a:r>
            <a:r>
              <a:rPr lang="hu-HU" sz="3200" dirty="0" err="1"/>
              <a:t>process</a:t>
            </a:r>
            <a:r>
              <a:rPr lang="hu-HU" sz="3200" dirty="0"/>
              <a:t> of </a:t>
            </a:r>
            <a:r>
              <a:rPr lang="hu-HU" sz="3200" dirty="0" err="1"/>
              <a:t>capacity</a:t>
            </a:r>
            <a:r>
              <a:rPr lang="hu-HU" sz="3200" dirty="0"/>
              <a:t> </a:t>
            </a:r>
            <a:r>
              <a:rPr lang="hu-HU" sz="3200" dirty="0" err="1"/>
              <a:t>increasing</a:t>
            </a:r>
            <a:endParaRPr lang="hu-HU" sz="3200" dirty="0"/>
          </a:p>
        </p:txBody>
      </p:sp>
      <p:sp>
        <p:nvSpPr>
          <p:cNvPr id="3" name="Élőláb helye 2">
            <a:extLst>
              <a:ext uri="{FF2B5EF4-FFF2-40B4-BE49-F238E27FC236}">
                <a16:creationId xmlns:a16="http://schemas.microsoft.com/office/drawing/2014/main" id="{DBF07816-03C2-6121-1655-AEBD2264A392}"/>
              </a:ext>
            </a:extLst>
          </p:cNvPr>
          <p:cNvSpPr>
            <a:spLocks noGrp="1"/>
          </p:cNvSpPr>
          <p:nvPr>
            <p:ph type="ftr" sz="quarter" idx="11"/>
          </p:nvPr>
        </p:nvSpPr>
        <p:spPr/>
        <p:txBody>
          <a:bodyPr/>
          <a:lstStyle/>
          <a:p>
            <a:r>
              <a:rPr lang="hu-HU" dirty="0" err="1"/>
              <a:t>Powerline</a:t>
            </a:r>
            <a:r>
              <a:rPr lang="hu-HU" dirty="0"/>
              <a:t> Design </a:t>
            </a:r>
            <a:r>
              <a:rPr lang="hu-HU" dirty="0" err="1"/>
              <a:t>With</a:t>
            </a:r>
            <a:r>
              <a:rPr lang="hu-HU" dirty="0"/>
              <a:t> ACCC</a:t>
            </a:r>
            <a:r>
              <a:rPr lang="hu-HU" baseline="30000" dirty="0"/>
              <a:t>®</a:t>
            </a:r>
            <a:r>
              <a:rPr lang="hu-HU" dirty="0"/>
              <a:t> </a:t>
            </a:r>
            <a:r>
              <a:rPr lang="hu-HU" dirty="0" err="1"/>
              <a:t>Conductor</a:t>
            </a:r>
            <a:endParaRPr lang="hu-HU" dirty="0"/>
          </a:p>
        </p:txBody>
      </p:sp>
      <p:sp>
        <p:nvSpPr>
          <p:cNvPr id="4" name="Dia számának helye 3">
            <a:extLst>
              <a:ext uri="{FF2B5EF4-FFF2-40B4-BE49-F238E27FC236}">
                <a16:creationId xmlns:a16="http://schemas.microsoft.com/office/drawing/2014/main" id="{DA27F1C3-36B4-E2FF-12B1-FF73F4158EB9}"/>
              </a:ext>
            </a:extLst>
          </p:cNvPr>
          <p:cNvSpPr>
            <a:spLocks noGrp="1"/>
          </p:cNvSpPr>
          <p:nvPr>
            <p:ph type="sldNum" sz="quarter" idx="12"/>
          </p:nvPr>
        </p:nvSpPr>
        <p:spPr/>
        <p:txBody>
          <a:bodyPr/>
          <a:lstStyle/>
          <a:p>
            <a:fld id="{C0B7C4F1-3462-44EE-B08E-3CFB9A975CD8}" type="slidenum">
              <a:rPr lang="hu-HU" smtClean="0"/>
              <a:t>7</a:t>
            </a:fld>
            <a:endParaRPr lang="hu-HU"/>
          </a:p>
        </p:txBody>
      </p:sp>
      <p:sp>
        <p:nvSpPr>
          <p:cNvPr id="5" name="Szalagív 4">
            <a:extLst>
              <a:ext uri="{FF2B5EF4-FFF2-40B4-BE49-F238E27FC236}">
                <a16:creationId xmlns:a16="http://schemas.microsoft.com/office/drawing/2014/main" id="{D91E0BEF-5180-D729-9A34-66FE3CF2D5E0}"/>
              </a:ext>
            </a:extLst>
          </p:cNvPr>
          <p:cNvSpPr/>
          <p:nvPr/>
        </p:nvSpPr>
        <p:spPr>
          <a:xfrm rot="5400000">
            <a:off x="8690342" y="1713674"/>
            <a:ext cx="1936666" cy="1882595"/>
          </a:xfrm>
          <a:prstGeom prst="blockArc">
            <a:avLst>
              <a:gd name="adj1" fmla="val 10800000"/>
              <a:gd name="adj2" fmla="val 3"/>
              <a:gd name="adj3" fmla="val 1156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6" name="Téglalap 5">
            <a:extLst>
              <a:ext uri="{FF2B5EF4-FFF2-40B4-BE49-F238E27FC236}">
                <a16:creationId xmlns:a16="http://schemas.microsoft.com/office/drawing/2014/main" id="{9E941578-E6B5-9C3C-96FB-CB1D95DC9979}"/>
              </a:ext>
            </a:extLst>
          </p:cNvPr>
          <p:cNvSpPr/>
          <p:nvPr/>
        </p:nvSpPr>
        <p:spPr>
          <a:xfrm>
            <a:off x="2232560" y="1686638"/>
            <a:ext cx="6801909" cy="1963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Téglalap 6">
            <a:extLst>
              <a:ext uri="{FF2B5EF4-FFF2-40B4-BE49-F238E27FC236}">
                <a16:creationId xmlns:a16="http://schemas.microsoft.com/office/drawing/2014/main" id="{CC15A0FD-809D-38C3-6861-D9ECEFE852AB}"/>
              </a:ext>
            </a:extLst>
          </p:cNvPr>
          <p:cNvSpPr/>
          <p:nvPr/>
        </p:nvSpPr>
        <p:spPr>
          <a:xfrm>
            <a:off x="1797719" y="3426959"/>
            <a:ext cx="7183538" cy="1963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8" name="Szalagív 7">
            <a:extLst>
              <a:ext uri="{FF2B5EF4-FFF2-40B4-BE49-F238E27FC236}">
                <a16:creationId xmlns:a16="http://schemas.microsoft.com/office/drawing/2014/main" id="{56D6114E-48A7-9192-31A8-CF685C63E986}"/>
              </a:ext>
            </a:extLst>
          </p:cNvPr>
          <p:cNvSpPr/>
          <p:nvPr/>
        </p:nvSpPr>
        <p:spPr>
          <a:xfrm rot="16200000" flipH="1">
            <a:off x="773290" y="3510735"/>
            <a:ext cx="1950112" cy="1786644"/>
          </a:xfrm>
          <a:prstGeom prst="blockArc">
            <a:avLst>
              <a:gd name="adj1" fmla="val 10820006"/>
              <a:gd name="adj2" fmla="val 3"/>
              <a:gd name="adj3" fmla="val 1156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9" name="Téglalap 8">
            <a:extLst>
              <a:ext uri="{FF2B5EF4-FFF2-40B4-BE49-F238E27FC236}">
                <a16:creationId xmlns:a16="http://schemas.microsoft.com/office/drawing/2014/main" id="{9AB286FA-8EBA-D519-31A9-C79672A09D3A}"/>
              </a:ext>
            </a:extLst>
          </p:cNvPr>
          <p:cNvSpPr/>
          <p:nvPr/>
        </p:nvSpPr>
        <p:spPr>
          <a:xfrm>
            <a:off x="1908143" y="5182767"/>
            <a:ext cx="7073114" cy="1963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10" name="Ellipszis 9">
            <a:extLst>
              <a:ext uri="{FF2B5EF4-FFF2-40B4-BE49-F238E27FC236}">
                <a16:creationId xmlns:a16="http://schemas.microsoft.com/office/drawing/2014/main" id="{10FA0ED9-B05F-10A1-61AE-F4F64AF99404}"/>
              </a:ext>
            </a:extLst>
          </p:cNvPr>
          <p:cNvSpPr/>
          <p:nvPr/>
        </p:nvSpPr>
        <p:spPr>
          <a:xfrm>
            <a:off x="6557549" y="1399191"/>
            <a:ext cx="783740" cy="783666"/>
          </a:xfrm>
          <a:prstGeom prst="ellipse">
            <a:avLst/>
          </a:prstGeom>
          <a:solidFill>
            <a:schemeClr val="bg1"/>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Ellipszis 10">
            <a:extLst>
              <a:ext uri="{FF2B5EF4-FFF2-40B4-BE49-F238E27FC236}">
                <a16:creationId xmlns:a16="http://schemas.microsoft.com/office/drawing/2014/main" id="{C83B0262-2C1E-9E38-8493-BBE1F8F67F9C}"/>
              </a:ext>
            </a:extLst>
          </p:cNvPr>
          <p:cNvSpPr/>
          <p:nvPr/>
        </p:nvSpPr>
        <p:spPr>
          <a:xfrm>
            <a:off x="8930600" y="1399189"/>
            <a:ext cx="783740" cy="783666"/>
          </a:xfrm>
          <a:prstGeom prst="ellipse">
            <a:avLst/>
          </a:prstGeom>
          <a:solidFill>
            <a:schemeClr val="bg1"/>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Ellipszis 11">
            <a:extLst>
              <a:ext uri="{FF2B5EF4-FFF2-40B4-BE49-F238E27FC236}">
                <a16:creationId xmlns:a16="http://schemas.microsoft.com/office/drawing/2014/main" id="{2266E21A-C762-47B1-C65E-CD71FEEB39A8}"/>
              </a:ext>
            </a:extLst>
          </p:cNvPr>
          <p:cNvSpPr/>
          <p:nvPr/>
        </p:nvSpPr>
        <p:spPr>
          <a:xfrm>
            <a:off x="4093091" y="3126827"/>
            <a:ext cx="783740" cy="783666"/>
          </a:xfrm>
          <a:prstGeom prst="ellipse">
            <a:avLst/>
          </a:prstGeom>
          <a:solidFill>
            <a:schemeClr val="bg1"/>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13" name="Ellipszis 12">
            <a:extLst>
              <a:ext uri="{FF2B5EF4-FFF2-40B4-BE49-F238E27FC236}">
                <a16:creationId xmlns:a16="http://schemas.microsoft.com/office/drawing/2014/main" id="{9412AC53-57E4-23CD-DCEE-412B3F41AADD}"/>
              </a:ext>
            </a:extLst>
          </p:cNvPr>
          <p:cNvSpPr/>
          <p:nvPr/>
        </p:nvSpPr>
        <p:spPr>
          <a:xfrm>
            <a:off x="1723347" y="3139783"/>
            <a:ext cx="783740" cy="783666"/>
          </a:xfrm>
          <a:prstGeom prst="ellipse">
            <a:avLst/>
          </a:prstGeom>
          <a:solidFill>
            <a:schemeClr val="bg1"/>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14" name="Ellipszis 13">
            <a:extLst>
              <a:ext uri="{FF2B5EF4-FFF2-40B4-BE49-F238E27FC236}">
                <a16:creationId xmlns:a16="http://schemas.microsoft.com/office/drawing/2014/main" id="{6A3D26C5-1285-C925-AC7E-11FEFEE813BB}"/>
              </a:ext>
            </a:extLst>
          </p:cNvPr>
          <p:cNvSpPr/>
          <p:nvPr/>
        </p:nvSpPr>
        <p:spPr>
          <a:xfrm>
            <a:off x="1726895" y="4929467"/>
            <a:ext cx="783740" cy="783666"/>
          </a:xfrm>
          <a:prstGeom prst="ellipse">
            <a:avLst/>
          </a:prstGeom>
          <a:solidFill>
            <a:schemeClr val="bg1"/>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15" name="Ellipszis 14">
            <a:extLst>
              <a:ext uri="{FF2B5EF4-FFF2-40B4-BE49-F238E27FC236}">
                <a16:creationId xmlns:a16="http://schemas.microsoft.com/office/drawing/2014/main" id="{444A5C29-31D9-D512-6BD4-03C08402843F}"/>
              </a:ext>
            </a:extLst>
          </p:cNvPr>
          <p:cNvSpPr/>
          <p:nvPr/>
        </p:nvSpPr>
        <p:spPr>
          <a:xfrm>
            <a:off x="4090899" y="4882620"/>
            <a:ext cx="783740" cy="783666"/>
          </a:xfrm>
          <a:prstGeom prst="ellipse">
            <a:avLst/>
          </a:prstGeom>
          <a:solidFill>
            <a:schemeClr val="bg1"/>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16" name="Ellipszis 15">
            <a:extLst>
              <a:ext uri="{FF2B5EF4-FFF2-40B4-BE49-F238E27FC236}">
                <a16:creationId xmlns:a16="http://schemas.microsoft.com/office/drawing/2014/main" id="{FAEBEE7F-7A86-75D6-AA16-EC7F515080AC}"/>
              </a:ext>
            </a:extLst>
          </p:cNvPr>
          <p:cNvSpPr/>
          <p:nvPr/>
        </p:nvSpPr>
        <p:spPr>
          <a:xfrm>
            <a:off x="8921912" y="4882620"/>
            <a:ext cx="783740" cy="783666"/>
          </a:xfrm>
          <a:prstGeom prst="ellipse">
            <a:avLst/>
          </a:prstGeom>
          <a:solidFill>
            <a:srgbClr val="60A982"/>
          </a:solid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hu-HU" sz="1050" dirty="0">
              <a:solidFill>
                <a:schemeClr val="bg2"/>
              </a:solidFill>
            </a:endParaRPr>
          </a:p>
        </p:txBody>
      </p:sp>
      <p:sp>
        <p:nvSpPr>
          <p:cNvPr id="17" name="Ellipszis 16">
            <a:extLst>
              <a:ext uri="{FF2B5EF4-FFF2-40B4-BE49-F238E27FC236}">
                <a16:creationId xmlns:a16="http://schemas.microsoft.com/office/drawing/2014/main" id="{848A5AC8-748A-321F-838C-A540C9B70224}"/>
              </a:ext>
            </a:extLst>
          </p:cNvPr>
          <p:cNvSpPr/>
          <p:nvPr/>
        </p:nvSpPr>
        <p:spPr>
          <a:xfrm>
            <a:off x="1717288" y="1392977"/>
            <a:ext cx="783740" cy="783666"/>
          </a:xfrm>
          <a:prstGeom prst="ellipse">
            <a:avLst/>
          </a:prstGeom>
          <a:solidFill>
            <a:schemeClr val="accent2"/>
          </a:solid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hu-HU" sz="1050" dirty="0">
              <a:solidFill>
                <a:schemeClr val="bg2"/>
              </a:solidFill>
            </a:endParaRPr>
          </a:p>
        </p:txBody>
      </p:sp>
      <p:sp>
        <p:nvSpPr>
          <p:cNvPr id="18" name="Szalagív 17">
            <a:extLst>
              <a:ext uri="{FF2B5EF4-FFF2-40B4-BE49-F238E27FC236}">
                <a16:creationId xmlns:a16="http://schemas.microsoft.com/office/drawing/2014/main" id="{33629D8D-21EC-B3AE-8E2C-86D32BB2AEBF}"/>
              </a:ext>
            </a:extLst>
          </p:cNvPr>
          <p:cNvSpPr/>
          <p:nvPr/>
        </p:nvSpPr>
        <p:spPr>
          <a:xfrm rot="5400000">
            <a:off x="9311113" y="1933592"/>
            <a:ext cx="2062985" cy="1330540"/>
          </a:xfrm>
          <a:prstGeom prst="blockArc">
            <a:avLst>
              <a:gd name="adj1" fmla="val 12218994"/>
              <a:gd name="adj2" fmla="val 20245422"/>
              <a:gd name="adj3" fmla="val 0"/>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19" name="Nyíl: sávnyíl 18">
            <a:extLst>
              <a:ext uri="{FF2B5EF4-FFF2-40B4-BE49-F238E27FC236}">
                <a16:creationId xmlns:a16="http://schemas.microsoft.com/office/drawing/2014/main" id="{30BFC745-50B9-FEA9-CB0C-92D86BAEA2DD}"/>
              </a:ext>
            </a:extLst>
          </p:cNvPr>
          <p:cNvSpPr/>
          <p:nvPr/>
        </p:nvSpPr>
        <p:spPr>
          <a:xfrm rot="8554056">
            <a:off x="10495326" y="3432094"/>
            <a:ext cx="212526" cy="25848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21" name="Szövegdoboz 20">
            <a:extLst>
              <a:ext uri="{FF2B5EF4-FFF2-40B4-BE49-F238E27FC236}">
                <a16:creationId xmlns:a16="http://schemas.microsoft.com/office/drawing/2014/main" id="{A258E3CB-EB71-32AE-B8AB-356DABD3D491}"/>
              </a:ext>
            </a:extLst>
          </p:cNvPr>
          <p:cNvSpPr txBox="1"/>
          <p:nvPr/>
        </p:nvSpPr>
        <p:spPr>
          <a:xfrm>
            <a:off x="6364334" y="2239224"/>
            <a:ext cx="1184357" cy="256452"/>
          </a:xfrm>
          <a:prstGeom prst="rect">
            <a:avLst/>
          </a:prstGeom>
          <a:noFill/>
        </p:spPr>
        <p:txBody>
          <a:bodyPr wrap="square" rtlCol="0">
            <a:noAutofit/>
          </a:bodyPr>
          <a:lstStyle/>
          <a:p>
            <a:pPr algn="ctr"/>
            <a:r>
              <a:rPr lang="hu-HU" sz="1200" b="1" dirty="0" err="1"/>
              <a:t>Field</a:t>
            </a:r>
            <a:r>
              <a:rPr lang="hu-HU" sz="1200" b="1" dirty="0"/>
              <a:t> </a:t>
            </a:r>
            <a:r>
              <a:rPr lang="hu-HU" sz="1200" b="1" dirty="0" err="1"/>
              <a:t>survey</a:t>
            </a:r>
            <a:endParaRPr lang="hu-HU" sz="1200" b="1" dirty="0"/>
          </a:p>
        </p:txBody>
      </p:sp>
      <p:sp>
        <p:nvSpPr>
          <p:cNvPr id="22" name="Szövegdoboz 21">
            <a:extLst>
              <a:ext uri="{FF2B5EF4-FFF2-40B4-BE49-F238E27FC236}">
                <a16:creationId xmlns:a16="http://schemas.microsoft.com/office/drawing/2014/main" id="{1BFCEF24-BFFD-B973-6644-AB189925D825}"/>
              </a:ext>
            </a:extLst>
          </p:cNvPr>
          <p:cNvSpPr txBox="1"/>
          <p:nvPr/>
        </p:nvSpPr>
        <p:spPr>
          <a:xfrm>
            <a:off x="8737766" y="2230346"/>
            <a:ext cx="1184357" cy="673305"/>
          </a:xfrm>
          <a:prstGeom prst="rect">
            <a:avLst/>
          </a:prstGeom>
          <a:noFill/>
        </p:spPr>
        <p:txBody>
          <a:bodyPr wrap="square" rtlCol="0">
            <a:noAutofit/>
          </a:bodyPr>
          <a:lstStyle/>
          <a:p>
            <a:pPr algn="ctr"/>
            <a:r>
              <a:rPr lang="hu-HU" sz="1200" b="1" dirty="0" err="1"/>
              <a:t>Documenting</a:t>
            </a:r>
            <a:r>
              <a:rPr lang="hu-HU" sz="1200" b="1" dirty="0"/>
              <a:t> of </a:t>
            </a:r>
            <a:r>
              <a:rPr lang="hu-HU" sz="1200" b="1" dirty="0" err="1"/>
              <a:t>existing</a:t>
            </a:r>
            <a:r>
              <a:rPr lang="hu-HU" sz="1200" b="1" dirty="0"/>
              <a:t> </a:t>
            </a:r>
            <a:r>
              <a:rPr lang="hu-HU" sz="1200" b="1" dirty="0" err="1"/>
              <a:t>condition</a:t>
            </a:r>
            <a:endParaRPr lang="hu-HU" sz="1200" b="1" dirty="0"/>
          </a:p>
        </p:txBody>
      </p:sp>
      <p:pic>
        <p:nvPicPr>
          <p:cNvPr id="24" name="Ábra 23" descr="Kézikocsi körvonalas">
            <a:extLst>
              <a:ext uri="{FF2B5EF4-FFF2-40B4-BE49-F238E27FC236}">
                <a16:creationId xmlns:a16="http://schemas.microsoft.com/office/drawing/2014/main" id="{C5A644A4-B5DC-8FCC-CE22-7ADA118844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27607" y="3256244"/>
            <a:ext cx="550744" cy="550744"/>
          </a:xfrm>
          <a:prstGeom prst="rect">
            <a:avLst/>
          </a:prstGeom>
        </p:spPr>
      </p:pic>
      <p:sp>
        <p:nvSpPr>
          <p:cNvPr id="26" name="Szövegdoboz 25">
            <a:extLst>
              <a:ext uri="{FF2B5EF4-FFF2-40B4-BE49-F238E27FC236}">
                <a16:creationId xmlns:a16="http://schemas.microsoft.com/office/drawing/2014/main" id="{8DAABC6D-AC2F-0308-0E12-CC523DE6AE08}"/>
              </a:ext>
            </a:extLst>
          </p:cNvPr>
          <p:cNvSpPr txBox="1"/>
          <p:nvPr/>
        </p:nvSpPr>
        <p:spPr>
          <a:xfrm>
            <a:off x="1424343" y="2233010"/>
            <a:ext cx="1402202" cy="256452"/>
          </a:xfrm>
          <a:prstGeom prst="rect">
            <a:avLst/>
          </a:prstGeom>
          <a:noFill/>
        </p:spPr>
        <p:txBody>
          <a:bodyPr wrap="square" rtlCol="0">
            <a:noAutofit/>
          </a:bodyPr>
          <a:lstStyle/>
          <a:p>
            <a:pPr algn="ctr"/>
            <a:r>
              <a:rPr lang="hu-HU" sz="1200" b="1" dirty="0"/>
              <a:t>Start </a:t>
            </a:r>
            <a:r>
              <a:rPr lang="hu-HU" sz="1200" b="1" dirty="0" err="1"/>
              <a:t>the</a:t>
            </a:r>
            <a:r>
              <a:rPr lang="hu-HU" sz="1200" b="1" dirty="0"/>
              <a:t> project</a:t>
            </a:r>
          </a:p>
        </p:txBody>
      </p:sp>
      <p:sp>
        <p:nvSpPr>
          <p:cNvPr id="27" name="Szövegdoboz 26">
            <a:extLst>
              <a:ext uri="{FF2B5EF4-FFF2-40B4-BE49-F238E27FC236}">
                <a16:creationId xmlns:a16="http://schemas.microsoft.com/office/drawing/2014/main" id="{FB162C69-BC46-94CF-E66B-F0540475F2C2}"/>
              </a:ext>
            </a:extLst>
          </p:cNvPr>
          <p:cNvSpPr txBox="1"/>
          <p:nvPr/>
        </p:nvSpPr>
        <p:spPr>
          <a:xfrm>
            <a:off x="8685370" y="5767870"/>
            <a:ext cx="1242402" cy="493544"/>
          </a:xfrm>
          <a:prstGeom prst="rect">
            <a:avLst/>
          </a:prstGeom>
          <a:noFill/>
        </p:spPr>
        <p:txBody>
          <a:bodyPr wrap="square" rtlCol="0">
            <a:noAutofit/>
          </a:bodyPr>
          <a:lstStyle/>
          <a:p>
            <a:pPr algn="ctr"/>
            <a:r>
              <a:rPr lang="hu-HU" sz="1200" b="1" dirty="0" err="1"/>
              <a:t>Completion</a:t>
            </a:r>
            <a:r>
              <a:rPr lang="hu-HU" sz="1200" b="1" dirty="0"/>
              <a:t> </a:t>
            </a:r>
            <a:r>
              <a:rPr lang="hu-HU" sz="1200" b="1" dirty="0" err="1"/>
              <a:t>the</a:t>
            </a:r>
            <a:r>
              <a:rPr lang="hu-HU" sz="1200" b="1" dirty="0"/>
              <a:t> project</a:t>
            </a:r>
          </a:p>
        </p:txBody>
      </p:sp>
      <p:sp>
        <p:nvSpPr>
          <p:cNvPr id="28" name="Szövegdoboz 27">
            <a:extLst>
              <a:ext uri="{FF2B5EF4-FFF2-40B4-BE49-F238E27FC236}">
                <a16:creationId xmlns:a16="http://schemas.microsoft.com/office/drawing/2014/main" id="{3A43BC3C-3310-A43E-5F66-223850F355F0}"/>
              </a:ext>
            </a:extLst>
          </p:cNvPr>
          <p:cNvSpPr txBox="1"/>
          <p:nvPr/>
        </p:nvSpPr>
        <p:spPr>
          <a:xfrm>
            <a:off x="3770419" y="5767870"/>
            <a:ext cx="1401956" cy="256452"/>
          </a:xfrm>
          <a:prstGeom prst="rect">
            <a:avLst/>
          </a:prstGeom>
          <a:noFill/>
        </p:spPr>
        <p:txBody>
          <a:bodyPr wrap="square" rtlCol="0">
            <a:noAutofit/>
          </a:bodyPr>
          <a:lstStyle/>
          <a:p>
            <a:pPr algn="ctr"/>
            <a:r>
              <a:rPr lang="hu-HU" sz="1200" b="1" dirty="0" err="1"/>
              <a:t>Implementation</a:t>
            </a:r>
            <a:endParaRPr lang="hu-HU" sz="1200" b="1" dirty="0"/>
          </a:p>
        </p:txBody>
      </p:sp>
      <p:sp>
        <p:nvSpPr>
          <p:cNvPr id="29" name="Szövegdoboz 28">
            <a:extLst>
              <a:ext uri="{FF2B5EF4-FFF2-40B4-BE49-F238E27FC236}">
                <a16:creationId xmlns:a16="http://schemas.microsoft.com/office/drawing/2014/main" id="{3263B515-7CD3-C269-3C5A-E8E23AC33A99}"/>
              </a:ext>
            </a:extLst>
          </p:cNvPr>
          <p:cNvSpPr txBox="1"/>
          <p:nvPr/>
        </p:nvSpPr>
        <p:spPr>
          <a:xfrm>
            <a:off x="1514350" y="5767870"/>
            <a:ext cx="1184357" cy="256452"/>
          </a:xfrm>
          <a:prstGeom prst="rect">
            <a:avLst/>
          </a:prstGeom>
          <a:noFill/>
        </p:spPr>
        <p:txBody>
          <a:bodyPr wrap="square" rtlCol="0">
            <a:noAutofit/>
          </a:bodyPr>
          <a:lstStyle/>
          <a:p>
            <a:pPr algn="ctr"/>
            <a:r>
              <a:rPr lang="hu-HU" sz="1200" b="1" dirty="0" err="1"/>
              <a:t>Final</a:t>
            </a:r>
            <a:r>
              <a:rPr lang="hu-HU" sz="1200" b="1" dirty="0"/>
              <a:t> </a:t>
            </a:r>
            <a:r>
              <a:rPr lang="hu-HU" sz="1200" b="1" dirty="0" err="1"/>
              <a:t>plans</a:t>
            </a:r>
            <a:endParaRPr lang="hu-HU" sz="1200" b="1" dirty="0"/>
          </a:p>
        </p:txBody>
      </p:sp>
      <p:sp>
        <p:nvSpPr>
          <p:cNvPr id="30" name="Szövegdoboz 29">
            <a:extLst>
              <a:ext uri="{FF2B5EF4-FFF2-40B4-BE49-F238E27FC236}">
                <a16:creationId xmlns:a16="http://schemas.microsoft.com/office/drawing/2014/main" id="{FE1361CB-DB49-33FD-747C-279BC07F98BA}"/>
              </a:ext>
            </a:extLst>
          </p:cNvPr>
          <p:cNvSpPr txBox="1"/>
          <p:nvPr/>
        </p:nvSpPr>
        <p:spPr>
          <a:xfrm>
            <a:off x="3545574" y="3992867"/>
            <a:ext cx="1751812" cy="485103"/>
          </a:xfrm>
          <a:prstGeom prst="rect">
            <a:avLst/>
          </a:prstGeom>
          <a:noFill/>
        </p:spPr>
        <p:txBody>
          <a:bodyPr wrap="square" rtlCol="0">
            <a:noAutofit/>
          </a:bodyPr>
          <a:lstStyle/>
          <a:p>
            <a:pPr algn="ctr"/>
            <a:r>
              <a:rPr lang="hu-HU" sz="1200" b="1" dirty="0" err="1"/>
              <a:t>Conductor</a:t>
            </a:r>
            <a:r>
              <a:rPr lang="hu-HU" sz="1200" b="1" dirty="0"/>
              <a:t> and </a:t>
            </a:r>
            <a:r>
              <a:rPr lang="hu-HU" sz="1200" b="1" dirty="0" err="1"/>
              <a:t>fittings</a:t>
            </a:r>
            <a:r>
              <a:rPr lang="hu-HU" sz="1200" b="1" dirty="0"/>
              <a:t> </a:t>
            </a:r>
            <a:r>
              <a:rPr lang="hu-HU" sz="1200" b="1" dirty="0" err="1"/>
              <a:t>specificaton</a:t>
            </a:r>
            <a:endParaRPr lang="hu-HU" sz="1200" b="1" dirty="0"/>
          </a:p>
        </p:txBody>
      </p:sp>
      <p:sp>
        <p:nvSpPr>
          <p:cNvPr id="31" name="Szövegdoboz 30">
            <a:extLst>
              <a:ext uri="{FF2B5EF4-FFF2-40B4-BE49-F238E27FC236}">
                <a16:creationId xmlns:a16="http://schemas.microsoft.com/office/drawing/2014/main" id="{71A15510-5D41-3D2B-D9F1-3F29A73261A8}"/>
              </a:ext>
            </a:extLst>
          </p:cNvPr>
          <p:cNvSpPr txBox="1"/>
          <p:nvPr/>
        </p:nvSpPr>
        <p:spPr>
          <a:xfrm>
            <a:off x="1510801" y="4005824"/>
            <a:ext cx="1184357" cy="434858"/>
          </a:xfrm>
          <a:prstGeom prst="rect">
            <a:avLst/>
          </a:prstGeom>
          <a:noFill/>
        </p:spPr>
        <p:txBody>
          <a:bodyPr wrap="square" rtlCol="0">
            <a:noAutofit/>
          </a:bodyPr>
          <a:lstStyle/>
          <a:p>
            <a:pPr algn="ctr"/>
            <a:r>
              <a:rPr lang="hu-HU" sz="1200" b="1" dirty="0"/>
              <a:t>Assembly </a:t>
            </a:r>
            <a:r>
              <a:rPr lang="hu-HU" sz="1200" b="1" dirty="0" err="1"/>
              <a:t>procurement</a:t>
            </a:r>
            <a:endParaRPr lang="hu-HU" sz="1200" b="1" dirty="0"/>
          </a:p>
        </p:txBody>
      </p:sp>
      <p:pic>
        <p:nvPicPr>
          <p:cNvPr id="35" name="Ábra 34" descr="Giroteodolit körvonalas">
            <a:extLst>
              <a:ext uri="{FF2B5EF4-FFF2-40B4-BE49-F238E27FC236}">
                <a16:creationId xmlns:a16="http://schemas.microsoft.com/office/drawing/2014/main" id="{C2653DB3-2DD3-D807-4C1C-9D5ED445EA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61133" y="1469029"/>
            <a:ext cx="595181" cy="595181"/>
          </a:xfrm>
          <a:prstGeom prst="rect">
            <a:avLst/>
          </a:prstGeom>
        </p:spPr>
      </p:pic>
      <p:sp>
        <p:nvSpPr>
          <p:cNvPr id="36" name="Ellipszis 35">
            <a:extLst>
              <a:ext uri="{FF2B5EF4-FFF2-40B4-BE49-F238E27FC236}">
                <a16:creationId xmlns:a16="http://schemas.microsoft.com/office/drawing/2014/main" id="{7FB7ED43-5BE9-A843-E038-F7B6312641C5}"/>
              </a:ext>
            </a:extLst>
          </p:cNvPr>
          <p:cNvSpPr/>
          <p:nvPr/>
        </p:nvSpPr>
        <p:spPr>
          <a:xfrm>
            <a:off x="6575091" y="4891871"/>
            <a:ext cx="783740" cy="783666"/>
          </a:xfrm>
          <a:prstGeom prst="ellipse">
            <a:avLst/>
          </a:prstGeom>
          <a:solidFill>
            <a:schemeClr val="bg1"/>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37" name="Szövegdoboz 36">
            <a:extLst>
              <a:ext uri="{FF2B5EF4-FFF2-40B4-BE49-F238E27FC236}">
                <a16:creationId xmlns:a16="http://schemas.microsoft.com/office/drawing/2014/main" id="{EEEFD0AA-A488-5177-6A35-E6996235EA74}"/>
              </a:ext>
            </a:extLst>
          </p:cNvPr>
          <p:cNvSpPr txBox="1"/>
          <p:nvPr/>
        </p:nvSpPr>
        <p:spPr>
          <a:xfrm>
            <a:off x="6157358" y="5771183"/>
            <a:ext cx="1588276" cy="493544"/>
          </a:xfrm>
          <a:prstGeom prst="rect">
            <a:avLst/>
          </a:prstGeom>
          <a:noFill/>
        </p:spPr>
        <p:txBody>
          <a:bodyPr wrap="square" rtlCol="0">
            <a:noAutofit/>
          </a:bodyPr>
          <a:lstStyle/>
          <a:p>
            <a:pPr algn="ctr"/>
            <a:r>
              <a:rPr lang="hu-HU" sz="1200" b="1" dirty="0" err="1"/>
              <a:t>Documenting</a:t>
            </a:r>
            <a:r>
              <a:rPr lang="hu-HU" sz="1200" b="1" dirty="0"/>
              <a:t> of </a:t>
            </a:r>
            <a:r>
              <a:rPr lang="hu-HU" sz="1200" b="1" dirty="0" err="1"/>
              <a:t>realised</a:t>
            </a:r>
            <a:r>
              <a:rPr lang="hu-HU" sz="1200" b="1" dirty="0"/>
              <a:t> </a:t>
            </a:r>
            <a:r>
              <a:rPr lang="hu-HU" sz="1200" b="1" dirty="0" err="1"/>
              <a:t>condition</a:t>
            </a:r>
            <a:endParaRPr lang="hu-HU" sz="1200" b="1" dirty="0"/>
          </a:p>
        </p:txBody>
      </p:sp>
      <p:pic>
        <p:nvPicPr>
          <p:cNvPr id="38" name="Ábra 37" descr="Laptop körvonalas">
            <a:extLst>
              <a:ext uri="{FF2B5EF4-FFF2-40B4-BE49-F238E27FC236}">
                <a16:creationId xmlns:a16="http://schemas.microsoft.com/office/drawing/2014/main" id="{2CC099C9-F24E-9E64-C4A7-4030EEE7AE0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02494" y="5004453"/>
            <a:ext cx="540000" cy="540000"/>
          </a:xfrm>
          <a:prstGeom prst="rect">
            <a:avLst/>
          </a:prstGeom>
        </p:spPr>
      </p:pic>
      <p:sp>
        <p:nvSpPr>
          <p:cNvPr id="39" name="Ellipszis 38">
            <a:extLst>
              <a:ext uri="{FF2B5EF4-FFF2-40B4-BE49-F238E27FC236}">
                <a16:creationId xmlns:a16="http://schemas.microsoft.com/office/drawing/2014/main" id="{C7E2369F-E9B8-12B3-D9C9-0DD2D0293137}"/>
              </a:ext>
            </a:extLst>
          </p:cNvPr>
          <p:cNvSpPr/>
          <p:nvPr/>
        </p:nvSpPr>
        <p:spPr>
          <a:xfrm>
            <a:off x="8908178" y="3122309"/>
            <a:ext cx="783740" cy="783666"/>
          </a:xfrm>
          <a:prstGeom prst="ellipse">
            <a:avLst/>
          </a:prstGeom>
          <a:solidFill>
            <a:schemeClr val="bg1"/>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 name="Szövegdoboz 39">
            <a:extLst>
              <a:ext uri="{FF2B5EF4-FFF2-40B4-BE49-F238E27FC236}">
                <a16:creationId xmlns:a16="http://schemas.microsoft.com/office/drawing/2014/main" id="{F9A77976-2820-C6BC-E3C4-15DFC7B558AA}"/>
              </a:ext>
            </a:extLst>
          </p:cNvPr>
          <p:cNvSpPr txBox="1"/>
          <p:nvPr/>
        </p:nvSpPr>
        <p:spPr>
          <a:xfrm>
            <a:off x="8715344" y="3953466"/>
            <a:ext cx="1184357" cy="673305"/>
          </a:xfrm>
          <a:prstGeom prst="rect">
            <a:avLst/>
          </a:prstGeom>
          <a:noFill/>
        </p:spPr>
        <p:txBody>
          <a:bodyPr wrap="square" rtlCol="0">
            <a:noAutofit/>
          </a:bodyPr>
          <a:lstStyle/>
          <a:p>
            <a:pPr algn="ctr"/>
            <a:r>
              <a:rPr lang="hu-HU" sz="1200" b="1" dirty="0" err="1"/>
              <a:t>Detection</a:t>
            </a:r>
            <a:r>
              <a:rPr lang="hu-HU" sz="1200" b="1" dirty="0"/>
              <a:t> of non-standard</a:t>
            </a:r>
          </a:p>
        </p:txBody>
      </p:sp>
      <p:pic>
        <p:nvPicPr>
          <p:cNvPr id="46" name="Ábra 45" descr="Nagyító körvonalas">
            <a:extLst>
              <a:ext uri="{FF2B5EF4-FFF2-40B4-BE49-F238E27FC236}">
                <a16:creationId xmlns:a16="http://schemas.microsoft.com/office/drawing/2014/main" id="{E1B45D79-46C7-6241-743B-E0C7D9B66D2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40719" y="3235137"/>
            <a:ext cx="540000" cy="540000"/>
          </a:xfrm>
          <a:prstGeom prst="rect">
            <a:avLst/>
          </a:prstGeom>
        </p:spPr>
      </p:pic>
      <p:sp>
        <p:nvSpPr>
          <p:cNvPr id="47" name="Ellipszis 46">
            <a:extLst>
              <a:ext uri="{FF2B5EF4-FFF2-40B4-BE49-F238E27FC236}">
                <a16:creationId xmlns:a16="http://schemas.microsoft.com/office/drawing/2014/main" id="{55CF338B-FD9D-0B0F-7E1F-4AD5406463A8}"/>
              </a:ext>
            </a:extLst>
          </p:cNvPr>
          <p:cNvSpPr/>
          <p:nvPr/>
        </p:nvSpPr>
        <p:spPr>
          <a:xfrm>
            <a:off x="6571164" y="3126407"/>
            <a:ext cx="783740" cy="783666"/>
          </a:xfrm>
          <a:prstGeom prst="ellipse">
            <a:avLst/>
          </a:prstGeom>
          <a:solidFill>
            <a:schemeClr val="bg1"/>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48" name="Szövegdoboz 47">
            <a:extLst>
              <a:ext uri="{FF2B5EF4-FFF2-40B4-BE49-F238E27FC236}">
                <a16:creationId xmlns:a16="http://schemas.microsoft.com/office/drawing/2014/main" id="{95127469-F487-8679-B348-919412512176}"/>
              </a:ext>
            </a:extLst>
          </p:cNvPr>
          <p:cNvSpPr txBox="1"/>
          <p:nvPr/>
        </p:nvSpPr>
        <p:spPr>
          <a:xfrm>
            <a:off x="6124328" y="3998386"/>
            <a:ext cx="1702288" cy="256452"/>
          </a:xfrm>
          <a:prstGeom prst="rect">
            <a:avLst/>
          </a:prstGeom>
          <a:noFill/>
        </p:spPr>
        <p:txBody>
          <a:bodyPr wrap="square" rtlCol="0">
            <a:noAutofit/>
          </a:bodyPr>
          <a:lstStyle/>
          <a:p>
            <a:pPr algn="ctr"/>
            <a:r>
              <a:rPr lang="hu-HU" sz="1200" b="1" dirty="0" err="1"/>
              <a:t>Solution</a:t>
            </a:r>
            <a:r>
              <a:rPr lang="hu-HU" sz="1200" b="1" dirty="0"/>
              <a:t> </a:t>
            </a:r>
            <a:r>
              <a:rPr lang="hu-HU" sz="1200" b="1" dirty="0" err="1"/>
              <a:t>developing</a:t>
            </a:r>
            <a:endParaRPr lang="hu-HU" sz="1200" b="1" dirty="0"/>
          </a:p>
        </p:txBody>
      </p:sp>
      <p:pic>
        <p:nvPicPr>
          <p:cNvPr id="20" name="Ábra 19" descr="Villanykörte és fogaskerék körvonalas">
            <a:extLst>
              <a:ext uri="{FF2B5EF4-FFF2-40B4-BE49-F238E27FC236}">
                <a16:creationId xmlns:a16="http://schemas.microsoft.com/office/drawing/2014/main" id="{ACB3BD66-F67A-122C-B738-12A5AA15F2C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52514" y="3288097"/>
            <a:ext cx="448234" cy="448194"/>
          </a:xfrm>
          <a:prstGeom prst="rect">
            <a:avLst/>
          </a:prstGeom>
        </p:spPr>
      </p:pic>
      <p:pic>
        <p:nvPicPr>
          <p:cNvPr id="52" name="Ábra 51" descr="Csipeszes írótábla pipákkal, ikszekkel és vonásokkal körvonalas">
            <a:extLst>
              <a:ext uri="{FF2B5EF4-FFF2-40B4-BE49-F238E27FC236}">
                <a16:creationId xmlns:a16="http://schemas.microsoft.com/office/drawing/2014/main" id="{B4FA87B5-53B2-2F9B-049D-3E12F34B678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196961" y="3222488"/>
            <a:ext cx="576000" cy="576000"/>
          </a:xfrm>
          <a:prstGeom prst="rect">
            <a:avLst/>
          </a:prstGeom>
        </p:spPr>
      </p:pic>
      <p:pic>
        <p:nvPicPr>
          <p:cNvPr id="53" name="Ábra 52" descr="Tervrajz körvonalas">
            <a:extLst>
              <a:ext uri="{FF2B5EF4-FFF2-40B4-BE49-F238E27FC236}">
                <a16:creationId xmlns:a16="http://schemas.microsoft.com/office/drawing/2014/main" id="{69B1D7BE-0200-4AE4-2D60-686D6A64BF2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831618" y="5013050"/>
            <a:ext cx="576000" cy="576000"/>
          </a:xfrm>
          <a:prstGeom prst="rect">
            <a:avLst/>
          </a:prstGeom>
        </p:spPr>
      </p:pic>
      <p:pic>
        <p:nvPicPr>
          <p:cNvPr id="55" name="Ábra 54" descr="Távvezetéktartó oszlop körvonalas">
            <a:extLst>
              <a:ext uri="{FF2B5EF4-FFF2-40B4-BE49-F238E27FC236}">
                <a16:creationId xmlns:a16="http://schemas.microsoft.com/office/drawing/2014/main" id="{AA0FB7F4-4C4B-C482-05BD-F27A7CD51FF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194941" y="4972847"/>
            <a:ext cx="576000" cy="576000"/>
          </a:xfrm>
          <a:prstGeom prst="rect">
            <a:avLst/>
          </a:prstGeom>
        </p:spPr>
      </p:pic>
      <p:pic>
        <p:nvPicPr>
          <p:cNvPr id="59" name="Ábra 58" descr="Munka az otthoni íróasztal körvonalas">
            <a:extLst>
              <a:ext uri="{FF2B5EF4-FFF2-40B4-BE49-F238E27FC236}">
                <a16:creationId xmlns:a16="http://schemas.microsoft.com/office/drawing/2014/main" id="{CFCD0684-8EE5-5FCC-65B3-A47DAB13AC2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034470" y="1527696"/>
            <a:ext cx="576000" cy="576000"/>
          </a:xfrm>
          <a:prstGeom prst="rect">
            <a:avLst/>
          </a:prstGeom>
        </p:spPr>
      </p:pic>
      <p:sp>
        <p:nvSpPr>
          <p:cNvPr id="60" name="Ellipszis 59">
            <a:extLst>
              <a:ext uri="{FF2B5EF4-FFF2-40B4-BE49-F238E27FC236}">
                <a16:creationId xmlns:a16="http://schemas.microsoft.com/office/drawing/2014/main" id="{EB461070-C27F-DBE8-D930-656D90069DE0}"/>
              </a:ext>
            </a:extLst>
          </p:cNvPr>
          <p:cNvSpPr/>
          <p:nvPr/>
        </p:nvSpPr>
        <p:spPr>
          <a:xfrm>
            <a:off x="4085459" y="1408143"/>
            <a:ext cx="783740" cy="783666"/>
          </a:xfrm>
          <a:prstGeom prst="ellipse">
            <a:avLst/>
          </a:prstGeom>
          <a:solidFill>
            <a:schemeClr val="bg1"/>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 name="Szövegdoboz 60">
            <a:extLst>
              <a:ext uri="{FF2B5EF4-FFF2-40B4-BE49-F238E27FC236}">
                <a16:creationId xmlns:a16="http://schemas.microsoft.com/office/drawing/2014/main" id="{45B065E9-78C2-F536-5EEB-C2AF3E88E2B3}"/>
              </a:ext>
            </a:extLst>
          </p:cNvPr>
          <p:cNvSpPr txBox="1"/>
          <p:nvPr/>
        </p:nvSpPr>
        <p:spPr>
          <a:xfrm>
            <a:off x="3933811" y="2248175"/>
            <a:ext cx="1089460" cy="509653"/>
          </a:xfrm>
          <a:prstGeom prst="rect">
            <a:avLst/>
          </a:prstGeom>
          <a:noFill/>
        </p:spPr>
        <p:txBody>
          <a:bodyPr wrap="square" rtlCol="0">
            <a:noAutofit/>
          </a:bodyPr>
          <a:lstStyle/>
          <a:p>
            <a:pPr algn="ctr"/>
            <a:r>
              <a:rPr lang="hu-HU" sz="1200" b="1" dirty="0"/>
              <a:t>Data </a:t>
            </a:r>
            <a:r>
              <a:rPr lang="hu-HU" sz="1200" b="1" dirty="0" err="1"/>
              <a:t>acquisition</a:t>
            </a:r>
            <a:endParaRPr lang="hu-HU" sz="1200" b="1" dirty="0"/>
          </a:p>
        </p:txBody>
      </p:sp>
      <p:pic>
        <p:nvPicPr>
          <p:cNvPr id="64" name="Ábra 63" descr="Pipa egyszínű kitöltéssel">
            <a:extLst>
              <a:ext uri="{FF2B5EF4-FFF2-40B4-BE49-F238E27FC236}">
                <a16:creationId xmlns:a16="http://schemas.microsoft.com/office/drawing/2014/main" id="{EA6BAA3C-00A5-0961-1D05-894BD9D87B3B}"/>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040111" y="4995179"/>
            <a:ext cx="576000" cy="576000"/>
          </a:xfrm>
          <a:prstGeom prst="rect">
            <a:avLst/>
          </a:prstGeom>
        </p:spPr>
      </p:pic>
      <p:pic>
        <p:nvPicPr>
          <p:cNvPr id="66" name="Ábra 65" descr="Vágólap körvonalas">
            <a:extLst>
              <a:ext uri="{FF2B5EF4-FFF2-40B4-BE49-F238E27FC236}">
                <a16:creationId xmlns:a16="http://schemas.microsoft.com/office/drawing/2014/main" id="{BF8C7A29-CEB0-DA92-CE36-6F40DA9EC46C}"/>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204971" y="1492398"/>
            <a:ext cx="576000" cy="576000"/>
          </a:xfrm>
          <a:prstGeom prst="rect">
            <a:avLst/>
          </a:prstGeom>
        </p:spPr>
      </p:pic>
      <p:sp>
        <p:nvSpPr>
          <p:cNvPr id="67" name="Szalagív 66">
            <a:extLst>
              <a:ext uri="{FF2B5EF4-FFF2-40B4-BE49-F238E27FC236}">
                <a16:creationId xmlns:a16="http://schemas.microsoft.com/office/drawing/2014/main" id="{4FBDEC79-5AC6-BB08-7807-4057442663A3}"/>
              </a:ext>
            </a:extLst>
          </p:cNvPr>
          <p:cNvSpPr/>
          <p:nvPr/>
        </p:nvSpPr>
        <p:spPr>
          <a:xfrm rot="16200000">
            <a:off x="205327" y="3668550"/>
            <a:ext cx="2046710" cy="1494835"/>
          </a:xfrm>
          <a:prstGeom prst="blockArc">
            <a:avLst>
              <a:gd name="adj1" fmla="val 12218994"/>
              <a:gd name="adj2" fmla="val 20245422"/>
              <a:gd name="adj3" fmla="val 0"/>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68" name="Nyíl: sávnyíl 67">
            <a:extLst>
              <a:ext uri="{FF2B5EF4-FFF2-40B4-BE49-F238E27FC236}">
                <a16:creationId xmlns:a16="http://schemas.microsoft.com/office/drawing/2014/main" id="{0DFA2010-A39C-2B37-4F93-71C4DE7C70A7}"/>
              </a:ext>
            </a:extLst>
          </p:cNvPr>
          <p:cNvSpPr/>
          <p:nvPr/>
        </p:nvSpPr>
        <p:spPr>
          <a:xfrm rot="2435745">
            <a:off x="828641" y="5249872"/>
            <a:ext cx="212526" cy="25848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pic>
        <p:nvPicPr>
          <p:cNvPr id="70" name="Ábra 69" descr="Lejátszás egyszínű kitöltéssel">
            <a:extLst>
              <a:ext uri="{FF2B5EF4-FFF2-40B4-BE49-F238E27FC236}">
                <a16:creationId xmlns:a16="http://schemas.microsoft.com/office/drawing/2014/main" id="{37633134-F44B-E891-BD41-7F2B5B864511}"/>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888711" y="1513572"/>
            <a:ext cx="576000" cy="576000"/>
          </a:xfrm>
          <a:prstGeom prst="rect">
            <a:avLst/>
          </a:prstGeom>
        </p:spPr>
      </p:pic>
    </p:spTree>
    <p:extLst>
      <p:ext uri="{BB962C8B-B14F-4D97-AF65-F5344CB8AC3E}">
        <p14:creationId xmlns:p14="http://schemas.microsoft.com/office/powerpoint/2010/main" val="1932558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6C22FB3-2295-E0B3-AC3E-8088E0945B4B}"/>
              </a:ext>
            </a:extLst>
          </p:cNvPr>
          <p:cNvSpPr>
            <a:spLocks noGrp="1"/>
          </p:cNvSpPr>
          <p:nvPr>
            <p:ph type="title"/>
          </p:nvPr>
        </p:nvSpPr>
        <p:spPr/>
        <p:txBody>
          <a:bodyPr/>
          <a:lstStyle/>
          <a:p>
            <a:r>
              <a:rPr lang="hu-HU" dirty="0" err="1"/>
              <a:t>Coosing</a:t>
            </a:r>
            <a:r>
              <a:rPr lang="hu-HU" dirty="0"/>
              <a:t> of </a:t>
            </a:r>
            <a:r>
              <a:rPr lang="hu-HU" dirty="0" err="1"/>
              <a:t>right</a:t>
            </a:r>
            <a:r>
              <a:rPr lang="hu-HU" dirty="0"/>
              <a:t> ACCC</a:t>
            </a:r>
            <a:r>
              <a:rPr lang="hu-HU" baseline="30000" dirty="0"/>
              <a:t>®</a:t>
            </a:r>
            <a:r>
              <a:rPr lang="hu-HU" dirty="0"/>
              <a:t> </a:t>
            </a:r>
            <a:r>
              <a:rPr lang="hu-HU" dirty="0" err="1"/>
              <a:t>conductor</a:t>
            </a:r>
            <a:endParaRPr lang="hu-HU" dirty="0"/>
          </a:p>
        </p:txBody>
      </p:sp>
      <p:sp>
        <p:nvSpPr>
          <p:cNvPr id="3" name="Élőláb helye 2">
            <a:extLst>
              <a:ext uri="{FF2B5EF4-FFF2-40B4-BE49-F238E27FC236}">
                <a16:creationId xmlns:a16="http://schemas.microsoft.com/office/drawing/2014/main" id="{BAD05366-EC3F-56C7-49F0-7BA6EED29A76}"/>
              </a:ext>
            </a:extLst>
          </p:cNvPr>
          <p:cNvSpPr>
            <a:spLocks noGrp="1"/>
          </p:cNvSpPr>
          <p:nvPr>
            <p:ph type="ftr" sz="quarter" idx="11"/>
          </p:nvPr>
        </p:nvSpPr>
        <p:spPr/>
        <p:txBody>
          <a:bodyPr/>
          <a:lstStyle/>
          <a:p>
            <a:r>
              <a:rPr lang="hu-HU" dirty="0" err="1"/>
              <a:t>Powerline</a:t>
            </a:r>
            <a:r>
              <a:rPr lang="hu-HU" dirty="0"/>
              <a:t> Design </a:t>
            </a:r>
            <a:r>
              <a:rPr lang="hu-HU" dirty="0" err="1"/>
              <a:t>With</a:t>
            </a:r>
            <a:r>
              <a:rPr lang="hu-HU" dirty="0"/>
              <a:t> ACCC</a:t>
            </a:r>
            <a:r>
              <a:rPr lang="hu-HU" baseline="30000" dirty="0"/>
              <a:t>®</a:t>
            </a:r>
            <a:r>
              <a:rPr lang="hu-HU" dirty="0"/>
              <a:t> </a:t>
            </a:r>
            <a:r>
              <a:rPr lang="hu-HU" dirty="0" err="1"/>
              <a:t>Conductor</a:t>
            </a:r>
            <a:endParaRPr lang="hu-HU" dirty="0"/>
          </a:p>
        </p:txBody>
      </p:sp>
      <p:sp>
        <p:nvSpPr>
          <p:cNvPr id="4" name="Dia számának helye 3">
            <a:extLst>
              <a:ext uri="{FF2B5EF4-FFF2-40B4-BE49-F238E27FC236}">
                <a16:creationId xmlns:a16="http://schemas.microsoft.com/office/drawing/2014/main" id="{A31AD845-3619-77FF-06E4-C50F804F522E}"/>
              </a:ext>
            </a:extLst>
          </p:cNvPr>
          <p:cNvSpPr>
            <a:spLocks noGrp="1"/>
          </p:cNvSpPr>
          <p:nvPr>
            <p:ph type="sldNum" sz="quarter" idx="12"/>
          </p:nvPr>
        </p:nvSpPr>
        <p:spPr/>
        <p:txBody>
          <a:bodyPr/>
          <a:lstStyle/>
          <a:p>
            <a:fld id="{C0B7C4F1-3462-44EE-B08E-3CFB9A975CD8}" type="slidenum">
              <a:rPr lang="hu-HU" smtClean="0"/>
              <a:t>8</a:t>
            </a:fld>
            <a:endParaRPr lang="hu-HU"/>
          </a:p>
        </p:txBody>
      </p:sp>
      <p:grpSp>
        <p:nvGrpSpPr>
          <p:cNvPr id="5" name="Group 54">
            <a:extLst>
              <a:ext uri="{FF2B5EF4-FFF2-40B4-BE49-F238E27FC236}">
                <a16:creationId xmlns:a16="http://schemas.microsoft.com/office/drawing/2014/main" id="{1D5A39B3-5DE2-0567-C646-BDF9932EBD54}"/>
              </a:ext>
            </a:extLst>
          </p:cNvPr>
          <p:cNvGrpSpPr>
            <a:grpSpLocks noChangeAspect="1"/>
          </p:cNvGrpSpPr>
          <p:nvPr/>
        </p:nvGrpSpPr>
        <p:grpSpPr>
          <a:xfrm>
            <a:off x="531038" y="1591392"/>
            <a:ext cx="4428000" cy="4428000"/>
            <a:chOff x="8227318" y="1989956"/>
            <a:chExt cx="1439862" cy="1439862"/>
          </a:xfrm>
        </p:grpSpPr>
        <p:sp>
          <p:nvSpPr>
            <p:cNvPr id="6" name="Freeform 19">
              <a:extLst>
                <a:ext uri="{FF2B5EF4-FFF2-40B4-BE49-F238E27FC236}">
                  <a16:creationId xmlns:a16="http://schemas.microsoft.com/office/drawing/2014/main" id="{BE52884E-4F04-627F-5261-1B78D76A5ADB}"/>
                </a:ext>
              </a:extLst>
            </p:cNvPr>
            <p:cNvSpPr>
              <a:spLocks/>
            </p:cNvSpPr>
            <p:nvPr/>
          </p:nvSpPr>
          <p:spPr bwMode="gray">
            <a:xfrm>
              <a:off x="8330505" y="2861493"/>
              <a:ext cx="1233488" cy="568325"/>
            </a:xfrm>
            <a:custGeom>
              <a:avLst/>
              <a:gdLst>
                <a:gd name="T0" fmla="*/ 1697277228 w 501"/>
                <a:gd name="T1" fmla="*/ 284489719 h 231"/>
                <a:gd name="T2" fmla="*/ 1175969565 w 501"/>
                <a:gd name="T3" fmla="*/ 217907142 h 231"/>
                <a:gd name="T4" fmla="*/ 945624970 w 501"/>
                <a:gd name="T5" fmla="*/ 0 h 231"/>
                <a:gd name="T6" fmla="*/ 0 w 501"/>
                <a:gd name="T7" fmla="*/ 550822566 h 231"/>
                <a:gd name="T8" fmla="*/ 1515425195 w 501"/>
                <a:gd name="T9" fmla="*/ 1398239664 h 231"/>
                <a:gd name="T10" fmla="*/ 2147483647 w 501"/>
                <a:gd name="T11" fmla="*/ 550822566 h 231"/>
                <a:gd name="T12" fmla="*/ 2085225113 w 501"/>
                <a:gd name="T13" fmla="*/ 0 h 231"/>
                <a:gd name="T14" fmla="*/ 1697277228 w 501"/>
                <a:gd name="T15" fmla="*/ 284489719 h 231"/>
                <a:gd name="T16" fmla="*/ 0 60000 65536"/>
                <a:gd name="T17" fmla="*/ 0 60000 65536"/>
                <a:gd name="T18" fmla="*/ 0 60000 65536"/>
                <a:gd name="T19" fmla="*/ 0 60000 65536"/>
                <a:gd name="T20" fmla="*/ 0 60000 65536"/>
                <a:gd name="T21" fmla="*/ 0 60000 65536"/>
                <a:gd name="T22" fmla="*/ 0 60000 65536"/>
                <a:gd name="T23" fmla="*/ 0 60000 65536"/>
                <a:gd name="T24" fmla="*/ 0 w 501"/>
                <a:gd name="T25" fmla="*/ 0 h 231"/>
                <a:gd name="T26" fmla="*/ 501 w 501"/>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1" h="231">
                  <a:moveTo>
                    <a:pt x="280" y="47"/>
                  </a:moveTo>
                  <a:cubicBezTo>
                    <a:pt x="251" y="55"/>
                    <a:pt x="220" y="51"/>
                    <a:pt x="194" y="36"/>
                  </a:cubicBezTo>
                  <a:cubicBezTo>
                    <a:pt x="178" y="27"/>
                    <a:pt x="166" y="15"/>
                    <a:pt x="156" y="0"/>
                  </a:cubicBezTo>
                  <a:cubicBezTo>
                    <a:pt x="0" y="91"/>
                    <a:pt x="0" y="91"/>
                    <a:pt x="0" y="91"/>
                  </a:cubicBezTo>
                  <a:cubicBezTo>
                    <a:pt x="52" y="175"/>
                    <a:pt x="145" y="231"/>
                    <a:pt x="250" y="231"/>
                  </a:cubicBezTo>
                  <a:cubicBezTo>
                    <a:pt x="356" y="231"/>
                    <a:pt x="449" y="175"/>
                    <a:pt x="501" y="91"/>
                  </a:cubicBezTo>
                  <a:cubicBezTo>
                    <a:pt x="344" y="0"/>
                    <a:pt x="344" y="0"/>
                    <a:pt x="344" y="0"/>
                  </a:cubicBezTo>
                  <a:cubicBezTo>
                    <a:pt x="329" y="23"/>
                    <a:pt x="306" y="40"/>
                    <a:pt x="280" y="47"/>
                  </a:cubicBezTo>
                  <a:close/>
                </a:path>
              </a:pathLst>
            </a:custGeom>
            <a:solidFill>
              <a:srgbClr val="46535F"/>
            </a:solidFill>
            <a:ln w="9525">
              <a:noFill/>
              <a:round/>
              <a:headEnd/>
              <a:tailEnd/>
            </a:ln>
          </p:spPr>
          <p:txBody>
            <a:bodyPr/>
            <a:lstStyle/>
            <a:p>
              <a:pPr marL="0" marR="0" lvl="0" indent="0" defTabSz="781835"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bg2"/>
                </a:solidFill>
                <a:effectLst/>
                <a:uLnTx/>
                <a:uFillTx/>
                <a:latin typeface="+mj-lt"/>
              </a:endParaRPr>
            </a:p>
          </p:txBody>
        </p:sp>
        <p:sp>
          <p:nvSpPr>
            <p:cNvPr id="7" name="Freeform 20">
              <a:extLst>
                <a:ext uri="{FF2B5EF4-FFF2-40B4-BE49-F238E27FC236}">
                  <a16:creationId xmlns:a16="http://schemas.microsoft.com/office/drawing/2014/main" id="{D329358B-91CC-F1B4-4C8C-00C70FAB2AB7}"/>
                </a:ext>
              </a:extLst>
            </p:cNvPr>
            <p:cNvSpPr>
              <a:spLocks/>
            </p:cNvSpPr>
            <p:nvPr/>
          </p:nvSpPr>
          <p:spPr bwMode="gray">
            <a:xfrm>
              <a:off x="8227318" y="1989956"/>
              <a:ext cx="700087" cy="1063625"/>
            </a:xfrm>
            <a:custGeom>
              <a:avLst/>
              <a:gdLst>
                <a:gd name="T0" fmla="*/ 1176654447 w 285"/>
                <a:gd name="T1" fmla="*/ 1430045252 h 433"/>
                <a:gd name="T2" fmla="*/ 1586974341 w 285"/>
                <a:gd name="T3" fmla="*/ 1110245176 h 433"/>
                <a:gd name="T4" fmla="*/ 1719725518 w 285"/>
                <a:gd name="T5" fmla="*/ 1092143905 h 433"/>
                <a:gd name="T6" fmla="*/ 1719725518 w 285"/>
                <a:gd name="T7" fmla="*/ 0 h 433"/>
                <a:gd name="T8" fmla="*/ 0 w 285"/>
                <a:gd name="T9" fmla="*/ 1767946291 h 433"/>
                <a:gd name="T10" fmla="*/ 211195354 w 285"/>
                <a:gd name="T11" fmla="*/ 2147483647 h 433"/>
                <a:gd name="T12" fmla="*/ 1152517423 w 285"/>
                <a:gd name="T13" fmla="*/ 2069642332 h 433"/>
                <a:gd name="T14" fmla="*/ 1176654447 w 285"/>
                <a:gd name="T15" fmla="*/ 1430045252 h 433"/>
                <a:gd name="T16" fmla="*/ 0 60000 65536"/>
                <a:gd name="T17" fmla="*/ 0 60000 65536"/>
                <a:gd name="T18" fmla="*/ 0 60000 65536"/>
                <a:gd name="T19" fmla="*/ 0 60000 65536"/>
                <a:gd name="T20" fmla="*/ 0 60000 65536"/>
                <a:gd name="T21" fmla="*/ 0 60000 65536"/>
                <a:gd name="T22" fmla="*/ 0 60000 65536"/>
                <a:gd name="T23" fmla="*/ 0 60000 65536"/>
                <a:gd name="T24" fmla="*/ 0 w 285"/>
                <a:gd name="T25" fmla="*/ 0 h 433"/>
                <a:gd name="T26" fmla="*/ 285 w 285"/>
                <a:gd name="T27" fmla="*/ 433 h 4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5" h="433">
                  <a:moveTo>
                    <a:pt x="195" y="237"/>
                  </a:moveTo>
                  <a:cubicBezTo>
                    <a:pt x="210" y="211"/>
                    <a:pt x="234" y="192"/>
                    <a:pt x="263" y="184"/>
                  </a:cubicBezTo>
                  <a:cubicBezTo>
                    <a:pt x="271" y="182"/>
                    <a:pt x="278" y="181"/>
                    <a:pt x="285" y="181"/>
                  </a:cubicBezTo>
                  <a:cubicBezTo>
                    <a:pt x="285" y="0"/>
                    <a:pt x="285" y="0"/>
                    <a:pt x="285" y="0"/>
                  </a:cubicBezTo>
                  <a:cubicBezTo>
                    <a:pt x="127" y="4"/>
                    <a:pt x="0" y="134"/>
                    <a:pt x="0" y="293"/>
                  </a:cubicBezTo>
                  <a:cubicBezTo>
                    <a:pt x="0" y="344"/>
                    <a:pt x="12" y="392"/>
                    <a:pt x="35" y="433"/>
                  </a:cubicBezTo>
                  <a:cubicBezTo>
                    <a:pt x="191" y="343"/>
                    <a:pt x="191" y="343"/>
                    <a:pt x="191" y="343"/>
                  </a:cubicBezTo>
                  <a:cubicBezTo>
                    <a:pt x="175" y="310"/>
                    <a:pt x="175" y="271"/>
                    <a:pt x="195" y="237"/>
                  </a:cubicBezTo>
                  <a:close/>
                </a:path>
              </a:pathLst>
            </a:custGeom>
            <a:solidFill>
              <a:schemeClr val="accent5"/>
            </a:solidFill>
            <a:ln w="9525">
              <a:noFill/>
              <a:round/>
              <a:headEnd/>
              <a:tailEnd/>
            </a:ln>
          </p:spPr>
          <p:txBody>
            <a:bodyPr/>
            <a:lstStyle/>
            <a:p>
              <a:pPr marL="0" marR="0" lvl="0" indent="0" defTabSz="781835"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bg2"/>
                </a:solidFill>
                <a:effectLst/>
                <a:uLnTx/>
                <a:uFillTx/>
                <a:latin typeface="+mj-lt"/>
              </a:endParaRPr>
            </a:p>
          </p:txBody>
        </p:sp>
        <p:sp>
          <p:nvSpPr>
            <p:cNvPr id="8" name="Freeform 21">
              <a:extLst>
                <a:ext uri="{FF2B5EF4-FFF2-40B4-BE49-F238E27FC236}">
                  <a16:creationId xmlns:a16="http://schemas.microsoft.com/office/drawing/2014/main" id="{43A8A6F2-7F51-7823-3814-B864D1FB6515}"/>
                </a:ext>
              </a:extLst>
            </p:cNvPr>
            <p:cNvSpPr>
              <a:spLocks/>
            </p:cNvSpPr>
            <p:nvPr/>
          </p:nvSpPr>
          <p:spPr bwMode="gray">
            <a:xfrm>
              <a:off x="8965505" y="1989956"/>
              <a:ext cx="701675" cy="1063625"/>
            </a:xfrm>
            <a:custGeom>
              <a:avLst/>
              <a:gdLst>
                <a:gd name="T0" fmla="*/ 612215022 w 285"/>
                <a:gd name="T1" fmla="*/ 1592961605 h 433"/>
                <a:gd name="T2" fmla="*/ 569784630 w 285"/>
                <a:gd name="T3" fmla="*/ 2069642332 h 433"/>
                <a:gd name="T4" fmla="*/ 1515381613 w 285"/>
                <a:gd name="T5" fmla="*/ 2147483647 h 433"/>
                <a:gd name="T6" fmla="*/ 1727536036 w 285"/>
                <a:gd name="T7" fmla="*/ 1767946291 h 433"/>
                <a:gd name="T8" fmla="*/ 0 w 285"/>
                <a:gd name="T9" fmla="*/ 0 h 433"/>
                <a:gd name="T10" fmla="*/ 0 w 285"/>
                <a:gd name="T11" fmla="*/ 1092143905 h 433"/>
                <a:gd name="T12" fmla="*/ 297015284 w 285"/>
                <a:gd name="T13" fmla="*/ 1176619779 h 433"/>
                <a:gd name="T14" fmla="*/ 612215022 w 285"/>
                <a:gd name="T15" fmla="*/ 1592961605 h 433"/>
                <a:gd name="T16" fmla="*/ 0 60000 65536"/>
                <a:gd name="T17" fmla="*/ 0 60000 65536"/>
                <a:gd name="T18" fmla="*/ 0 60000 65536"/>
                <a:gd name="T19" fmla="*/ 0 60000 65536"/>
                <a:gd name="T20" fmla="*/ 0 60000 65536"/>
                <a:gd name="T21" fmla="*/ 0 60000 65536"/>
                <a:gd name="T22" fmla="*/ 0 60000 65536"/>
                <a:gd name="T23" fmla="*/ 0 60000 65536"/>
                <a:gd name="T24" fmla="*/ 0 w 285"/>
                <a:gd name="T25" fmla="*/ 0 h 433"/>
                <a:gd name="T26" fmla="*/ 285 w 285"/>
                <a:gd name="T27" fmla="*/ 433 h 4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5" h="433">
                  <a:moveTo>
                    <a:pt x="101" y="264"/>
                  </a:moveTo>
                  <a:cubicBezTo>
                    <a:pt x="109" y="291"/>
                    <a:pt x="106" y="318"/>
                    <a:pt x="94" y="343"/>
                  </a:cubicBezTo>
                  <a:cubicBezTo>
                    <a:pt x="250" y="433"/>
                    <a:pt x="250" y="433"/>
                    <a:pt x="250" y="433"/>
                  </a:cubicBezTo>
                  <a:cubicBezTo>
                    <a:pt x="272" y="392"/>
                    <a:pt x="285" y="344"/>
                    <a:pt x="285" y="293"/>
                  </a:cubicBezTo>
                  <a:cubicBezTo>
                    <a:pt x="285" y="134"/>
                    <a:pt x="158" y="4"/>
                    <a:pt x="0" y="0"/>
                  </a:cubicBezTo>
                  <a:cubicBezTo>
                    <a:pt x="0" y="181"/>
                    <a:pt x="0" y="181"/>
                    <a:pt x="0" y="181"/>
                  </a:cubicBezTo>
                  <a:cubicBezTo>
                    <a:pt x="17" y="182"/>
                    <a:pt x="34" y="187"/>
                    <a:pt x="49" y="195"/>
                  </a:cubicBezTo>
                  <a:cubicBezTo>
                    <a:pt x="75" y="211"/>
                    <a:pt x="94" y="235"/>
                    <a:pt x="101" y="264"/>
                  </a:cubicBezTo>
                  <a:close/>
                </a:path>
              </a:pathLst>
            </a:custGeom>
            <a:solidFill>
              <a:srgbClr val="F0B323"/>
            </a:solidFill>
            <a:ln w="9525">
              <a:noFill/>
              <a:round/>
              <a:headEnd/>
              <a:tailEnd/>
            </a:ln>
          </p:spPr>
          <p:txBody>
            <a:bodyPr/>
            <a:lstStyle/>
            <a:p>
              <a:pPr marL="0" marR="0" lvl="0" indent="0" defTabSz="781835"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bg2"/>
                </a:solidFill>
                <a:effectLst/>
                <a:uLnTx/>
                <a:uFillTx/>
                <a:latin typeface="+mj-lt"/>
              </a:endParaRPr>
            </a:p>
          </p:txBody>
        </p:sp>
        <p:sp>
          <p:nvSpPr>
            <p:cNvPr id="9" name="Oval 22">
              <a:extLst>
                <a:ext uri="{FF2B5EF4-FFF2-40B4-BE49-F238E27FC236}">
                  <a16:creationId xmlns:a16="http://schemas.microsoft.com/office/drawing/2014/main" id="{289BA20B-E088-0F45-65FA-440DA3AD95A5}"/>
                </a:ext>
              </a:extLst>
            </p:cNvPr>
            <p:cNvSpPr>
              <a:spLocks noChangeArrowheads="1"/>
            </p:cNvSpPr>
            <p:nvPr/>
          </p:nvSpPr>
          <p:spPr bwMode="gray">
            <a:xfrm>
              <a:off x="8703568" y="2467793"/>
              <a:ext cx="485775" cy="485775"/>
            </a:xfrm>
            <a:prstGeom prst="ellipse">
              <a:avLst/>
            </a:prstGeom>
            <a:solidFill>
              <a:srgbClr val="1C2B39">
                <a:lumMod val="10000"/>
                <a:lumOff val="90000"/>
              </a:srgbClr>
            </a:solidFill>
            <a:ln w="3175">
              <a:noFill/>
              <a:round/>
              <a:headEnd/>
              <a:tailEnd/>
            </a:ln>
          </p:spPr>
          <p:txBody>
            <a:bodyPr lIns="0" tIns="0" rIns="0" bIns="0" anchor="ctr"/>
            <a:lstStyle/>
            <a:p>
              <a:pPr marL="152024" marR="0" lvl="0" indent="-152024" algn="ctr" defTabSz="685463" eaLnBrk="1" fontAlgn="auto" latinLnBrk="0" hangingPunct="1">
                <a:lnSpc>
                  <a:spcPct val="100000"/>
                </a:lnSpc>
                <a:spcBef>
                  <a:spcPct val="20000"/>
                </a:spcBef>
                <a:spcAft>
                  <a:spcPts val="0"/>
                </a:spcAft>
                <a:buClrTx/>
                <a:buSzTx/>
                <a:buFontTx/>
                <a:buNone/>
                <a:tabLst/>
                <a:defRPr/>
              </a:pPr>
              <a:endParaRPr kumimoji="0" lang="de-DE" sz="1100" b="1" i="0" u="none" strike="noStrike" kern="0" cap="none" spc="0" normalizeH="0" baseline="0" noProof="0" dirty="0">
                <a:ln>
                  <a:noFill/>
                </a:ln>
                <a:solidFill>
                  <a:schemeClr val="bg2"/>
                </a:solidFill>
                <a:effectLst/>
                <a:uLnTx/>
                <a:uFillTx/>
                <a:latin typeface="+mj-lt"/>
                <a:cs typeface="Arial" charset="0"/>
              </a:endParaRPr>
            </a:p>
          </p:txBody>
        </p:sp>
      </p:grpSp>
      <p:grpSp>
        <p:nvGrpSpPr>
          <p:cNvPr id="11" name="Group 3">
            <a:extLst>
              <a:ext uri="{FF2B5EF4-FFF2-40B4-BE49-F238E27FC236}">
                <a16:creationId xmlns:a16="http://schemas.microsoft.com/office/drawing/2014/main" id="{5A002F85-E4E1-02F0-0E17-40E243680C30}"/>
              </a:ext>
            </a:extLst>
          </p:cNvPr>
          <p:cNvGrpSpPr/>
          <p:nvPr/>
        </p:nvGrpSpPr>
        <p:grpSpPr>
          <a:xfrm>
            <a:off x="2209274" y="3317454"/>
            <a:ext cx="979900" cy="952825"/>
            <a:chOff x="5407026" y="1000125"/>
            <a:chExt cx="5113337" cy="4972050"/>
          </a:xfrm>
          <a:solidFill>
            <a:srgbClr val="1C2B39"/>
          </a:solidFill>
          <a:effectLst/>
        </p:grpSpPr>
        <p:sp>
          <p:nvSpPr>
            <p:cNvPr id="12" name="Freeform 6">
              <a:extLst>
                <a:ext uri="{FF2B5EF4-FFF2-40B4-BE49-F238E27FC236}">
                  <a16:creationId xmlns:a16="http://schemas.microsoft.com/office/drawing/2014/main" id="{48FCB395-55C3-2811-27CE-FEDA5A720C21}"/>
                </a:ext>
              </a:extLst>
            </p:cNvPr>
            <p:cNvSpPr>
              <a:spLocks noEditPoints="1"/>
            </p:cNvSpPr>
            <p:nvPr/>
          </p:nvSpPr>
          <p:spPr bwMode="auto">
            <a:xfrm>
              <a:off x="6357938" y="2809875"/>
              <a:ext cx="708025" cy="709613"/>
            </a:xfrm>
            <a:custGeom>
              <a:avLst/>
              <a:gdLst>
                <a:gd name="T0" fmla="*/ 401 w 893"/>
                <a:gd name="T1" fmla="*/ 256 h 894"/>
                <a:gd name="T2" fmla="*/ 325 w 893"/>
                <a:gd name="T3" fmla="*/ 294 h 894"/>
                <a:gd name="T4" fmla="*/ 270 w 893"/>
                <a:gd name="T5" fmla="*/ 360 h 894"/>
                <a:gd name="T6" fmla="*/ 250 w 893"/>
                <a:gd name="T7" fmla="*/ 448 h 894"/>
                <a:gd name="T8" fmla="*/ 270 w 893"/>
                <a:gd name="T9" fmla="*/ 534 h 894"/>
                <a:gd name="T10" fmla="*/ 325 w 893"/>
                <a:gd name="T11" fmla="*/ 601 h 894"/>
                <a:gd name="T12" fmla="*/ 401 w 893"/>
                <a:gd name="T13" fmla="*/ 638 h 894"/>
                <a:gd name="T14" fmla="*/ 491 w 893"/>
                <a:gd name="T15" fmla="*/ 638 h 894"/>
                <a:gd name="T16" fmla="*/ 569 w 893"/>
                <a:gd name="T17" fmla="*/ 601 h 894"/>
                <a:gd name="T18" fmla="*/ 622 w 893"/>
                <a:gd name="T19" fmla="*/ 534 h 894"/>
                <a:gd name="T20" fmla="*/ 643 w 893"/>
                <a:gd name="T21" fmla="*/ 448 h 894"/>
                <a:gd name="T22" fmla="*/ 622 w 893"/>
                <a:gd name="T23" fmla="*/ 360 h 894"/>
                <a:gd name="T24" fmla="*/ 569 w 893"/>
                <a:gd name="T25" fmla="*/ 294 h 894"/>
                <a:gd name="T26" fmla="*/ 491 w 893"/>
                <a:gd name="T27" fmla="*/ 256 h 894"/>
                <a:gd name="T28" fmla="*/ 446 w 893"/>
                <a:gd name="T29" fmla="*/ 0 h 894"/>
                <a:gd name="T30" fmla="*/ 586 w 893"/>
                <a:gd name="T31" fmla="*/ 24 h 894"/>
                <a:gd name="T32" fmla="*/ 709 w 893"/>
                <a:gd name="T33" fmla="*/ 86 h 894"/>
                <a:gd name="T34" fmla="*/ 805 w 893"/>
                <a:gd name="T35" fmla="*/ 184 h 894"/>
                <a:gd name="T36" fmla="*/ 870 w 893"/>
                <a:gd name="T37" fmla="*/ 305 h 894"/>
                <a:gd name="T38" fmla="*/ 893 w 893"/>
                <a:gd name="T39" fmla="*/ 448 h 894"/>
                <a:gd name="T40" fmla="*/ 870 w 893"/>
                <a:gd name="T41" fmla="*/ 589 h 894"/>
                <a:gd name="T42" fmla="*/ 805 w 893"/>
                <a:gd name="T43" fmla="*/ 710 h 894"/>
                <a:gd name="T44" fmla="*/ 709 w 893"/>
                <a:gd name="T45" fmla="*/ 808 h 894"/>
                <a:gd name="T46" fmla="*/ 586 w 893"/>
                <a:gd name="T47" fmla="*/ 870 h 894"/>
                <a:gd name="T48" fmla="*/ 446 w 893"/>
                <a:gd name="T49" fmla="*/ 894 h 894"/>
                <a:gd name="T50" fmla="*/ 305 w 893"/>
                <a:gd name="T51" fmla="*/ 870 h 894"/>
                <a:gd name="T52" fmla="*/ 182 w 893"/>
                <a:gd name="T53" fmla="*/ 808 h 894"/>
                <a:gd name="T54" fmla="*/ 86 w 893"/>
                <a:gd name="T55" fmla="*/ 710 h 894"/>
                <a:gd name="T56" fmla="*/ 24 w 893"/>
                <a:gd name="T57" fmla="*/ 589 h 894"/>
                <a:gd name="T58" fmla="*/ 0 w 893"/>
                <a:gd name="T59" fmla="*/ 448 h 894"/>
                <a:gd name="T60" fmla="*/ 24 w 893"/>
                <a:gd name="T61" fmla="*/ 305 h 894"/>
                <a:gd name="T62" fmla="*/ 86 w 893"/>
                <a:gd name="T63" fmla="*/ 184 h 894"/>
                <a:gd name="T64" fmla="*/ 182 w 893"/>
                <a:gd name="T65" fmla="*/ 86 h 894"/>
                <a:gd name="T66" fmla="*/ 305 w 893"/>
                <a:gd name="T67" fmla="*/ 24 h 894"/>
                <a:gd name="T68" fmla="*/ 446 w 893"/>
                <a:gd name="T69" fmla="*/ 0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3" h="894">
                  <a:moveTo>
                    <a:pt x="446" y="250"/>
                  </a:moveTo>
                  <a:lnTo>
                    <a:pt x="401" y="256"/>
                  </a:lnTo>
                  <a:lnTo>
                    <a:pt x="360" y="270"/>
                  </a:lnTo>
                  <a:lnTo>
                    <a:pt x="325" y="294"/>
                  </a:lnTo>
                  <a:lnTo>
                    <a:pt x="293" y="325"/>
                  </a:lnTo>
                  <a:lnTo>
                    <a:pt x="270" y="360"/>
                  </a:lnTo>
                  <a:lnTo>
                    <a:pt x="256" y="403"/>
                  </a:lnTo>
                  <a:lnTo>
                    <a:pt x="250" y="448"/>
                  </a:lnTo>
                  <a:lnTo>
                    <a:pt x="256" y="493"/>
                  </a:lnTo>
                  <a:lnTo>
                    <a:pt x="270" y="534"/>
                  </a:lnTo>
                  <a:lnTo>
                    <a:pt x="293" y="569"/>
                  </a:lnTo>
                  <a:lnTo>
                    <a:pt x="325" y="601"/>
                  </a:lnTo>
                  <a:lnTo>
                    <a:pt x="360" y="624"/>
                  </a:lnTo>
                  <a:lnTo>
                    <a:pt x="401" y="638"/>
                  </a:lnTo>
                  <a:lnTo>
                    <a:pt x="446" y="644"/>
                  </a:lnTo>
                  <a:lnTo>
                    <a:pt x="491" y="638"/>
                  </a:lnTo>
                  <a:lnTo>
                    <a:pt x="532" y="624"/>
                  </a:lnTo>
                  <a:lnTo>
                    <a:pt x="569" y="601"/>
                  </a:lnTo>
                  <a:lnTo>
                    <a:pt x="598" y="569"/>
                  </a:lnTo>
                  <a:lnTo>
                    <a:pt x="622" y="534"/>
                  </a:lnTo>
                  <a:lnTo>
                    <a:pt x="637" y="493"/>
                  </a:lnTo>
                  <a:lnTo>
                    <a:pt x="643" y="448"/>
                  </a:lnTo>
                  <a:lnTo>
                    <a:pt x="637" y="403"/>
                  </a:lnTo>
                  <a:lnTo>
                    <a:pt x="622" y="360"/>
                  </a:lnTo>
                  <a:lnTo>
                    <a:pt x="598" y="325"/>
                  </a:lnTo>
                  <a:lnTo>
                    <a:pt x="569" y="294"/>
                  </a:lnTo>
                  <a:lnTo>
                    <a:pt x="532" y="270"/>
                  </a:lnTo>
                  <a:lnTo>
                    <a:pt x="491" y="256"/>
                  </a:lnTo>
                  <a:lnTo>
                    <a:pt x="446" y="250"/>
                  </a:lnTo>
                  <a:close/>
                  <a:moveTo>
                    <a:pt x="446" y="0"/>
                  </a:moveTo>
                  <a:lnTo>
                    <a:pt x="518" y="6"/>
                  </a:lnTo>
                  <a:lnTo>
                    <a:pt x="586" y="24"/>
                  </a:lnTo>
                  <a:lnTo>
                    <a:pt x="651" y="51"/>
                  </a:lnTo>
                  <a:lnTo>
                    <a:pt x="709" y="86"/>
                  </a:lnTo>
                  <a:lnTo>
                    <a:pt x="762" y="131"/>
                  </a:lnTo>
                  <a:lnTo>
                    <a:pt x="805" y="184"/>
                  </a:lnTo>
                  <a:lnTo>
                    <a:pt x="842" y="243"/>
                  </a:lnTo>
                  <a:lnTo>
                    <a:pt x="870" y="305"/>
                  </a:lnTo>
                  <a:lnTo>
                    <a:pt x="887" y="376"/>
                  </a:lnTo>
                  <a:lnTo>
                    <a:pt x="893" y="448"/>
                  </a:lnTo>
                  <a:lnTo>
                    <a:pt x="887" y="520"/>
                  </a:lnTo>
                  <a:lnTo>
                    <a:pt x="870" y="589"/>
                  </a:lnTo>
                  <a:lnTo>
                    <a:pt x="842" y="651"/>
                  </a:lnTo>
                  <a:lnTo>
                    <a:pt x="805" y="710"/>
                  </a:lnTo>
                  <a:lnTo>
                    <a:pt x="762" y="763"/>
                  </a:lnTo>
                  <a:lnTo>
                    <a:pt x="709" y="808"/>
                  </a:lnTo>
                  <a:lnTo>
                    <a:pt x="651" y="843"/>
                  </a:lnTo>
                  <a:lnTo>
                    <a:pt x="586" y="870"/>
                  </a:lnTo>
                  <a:lnTo>
                    <a:pt x="518" y="888"/>
                  </a:lnTo>
                  <a:lnTo>
                    <a:pt x="446" y="894"/>
                  </a:lnTo>
                  <a:lnTo>
                    <a:pt x="374" y="888"/>
                  </a:lnTo>
                  <a:lnTo>
                    <a:pt x="305" y="870"/>
                  </a:lnTo>
                  <a:lnTo>
                    <a:pt x="241" y="843"/>
                  </a:lnTo>
                  <a:lnTo>
                    <a:pt x="182" y="808"/>
                  </a:lnTo>
                  <a:lnTo>
                    <a:pt x="131" y="763"/>
                  </a:lnTo>
                  <a:lnTo>
                    <a:pt x="86" y="710"/>
                  </a:lnTo>
                  <a:lnTo>
                    <a:pt x="49" y="651"/>
                  </a:lnTo>
                  <a:lnTo>
                    <a:pt x="24" y="589"/>
                  </a:lnTo>
                  <a:lnTo>
                    <a:pt x="6" y="520"/>
                  </a:lnTo>
                  <a:lnTo>
                    <a:pt x="0" y="448"/>
                  </a:lnTo>
                  <a:lnTo>
                    <a:pt x="6" y="376"/>
                  </a:lnTo>
                  <a:lnTo>
                    <a:pt x="24" y="305"/>
                  </a:lnTo>
                  <a:lnTo>
                    <a:pt x="49" y="243"/>
                  </a:lnTo>
                  <a:lnTo>
                    <a:pt x="86" y="184"/>
                  </a:lnTo>
                  <a:lnTo>
                    <a:pt x="131" y="131"/>
                  </a:lnTo>
                  <a:lnTo>
                    <a:pt x="182" y="86"/>
                  </a:lnTo>
                  <a:lnTo>
                    <a:pt x="241" y="51"/>
                  </a:lnTo>
                  <a:lnTo>
                    <a:pt x="305" y="24"/>
                  </a:lnTo>
                  <a:lnTo>
                    <a:pt x="374" y="6"/>
                  </a:lnTo>
                  <a:lnTo>
                    <a:pt x="4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a:endParaRPr>
            </a:p>
          </p:txBody>
        </p:sp>
        <p:sp>
          <p:nvSpPr>
            <p:cNvPr id="13" name="Freeform 7">
              <a:extLst>
                <a:ext uri="{FF2B5EF4-FFF2-40B4-BE49-F238E27FC236}">
                  <a16:creationId xmlns:a16="http://schemas.microsoft.com/office/drawing/2014/main" id="{52638C0A-D8AE-C64D-6648-06AE4B40FDB0}"/>
                </a:ext>
              </a:extLst>
            </p:cNvPr>
            <p:cNvSpPr>
              <a:spLocks noEditPoints="1"/>
            </p:cNvSpPr>
            <p:nvPr/>
          </p:nvSpPr>
          <p:spPr bwMode="auto">
            <a:xfrm>
              <a:off x="8629651" y="4062413"/>
              <a:ext cx="812800" cy="815975"/>
            </a:xfrm>
            <a:custGeom>
              <a:avLst/>
              <a:gdLst>
                <a:gd name="T0" fmla="*/ 461 w 1026"/>
                <a:gd name="T1" fmla="*/ 292 h 1027"/>
                <a:gd name="T2" fmla="*/ 371 w 1026"/>
                <a:gd name="T3" fmla="*/ 337 h 1027"/>
                <a:gd name="T4" fmla="*/ 309 w 1026"/>
                <a:gd name="T5" fmla="*/ 415 h 1027"/>
                <a:gd name="T6" fmla="*/ 285 w 1026"/>
                <a:gd name="T7" fmla="*/ 515 h 1027"/>
                <a:gd name="T8" fmla="*/ 309 w 1026"/>
                <a:gd name="T9" fmla="*/ 615 h 1027"/>
                <a:gd name="T10" fmla="*/ 371 w 1026"/>
                <a:gd name="T11" fmla="*/ 693 h 1027"/>
                <a:gd name="T12" fmla="*/ 461 w 1026"/>
                <a:gd name="T13" fmla="*/ 736 h 1027"/>
                <a:gd name="T14" fmla="*/ 565 w 1026"/>
                <a:gd name="T15" fmla="*/ 736 h 1027"/>
                <a:gd name="T16" fmla="*/ 656 w 1026"/>
                <a:gd name="T17" fmla="*/ 693 h 1027"/>
                <a:gd name="T18" fmla="*/ 717 w 1026"/>
                <a:gd name="T19" fmla="*/ 615 h 1027"/>
                <a:gd name="T20" fmla="*/ 740 w 1026"/>
                <a:gd name="T21" fmla="*/ 515 h 1027"/>
                <a:gd name="T22" fmla="*/ 717 w 1026"/>
                <a:gd name="T23" fmla="*/ 415 h 1027"/>
                <a:gd name="T24" fmla="*/ 656 w 1026"/>
                <a:gd name="T25" fmla="*/ 337 h 1027"/>
                <a:gd name="T26" fmla="*/ 565 w 1026"/>
                <a:gd name="T27" fmla="*/ 292 h 1027"/>
                <a:gd name="T28" fmla="*/ 514 w 1026"/>
                <a:gd name="T29" fmla="*/ 0 h 1027"/>
                <a:gd name="T30" fmla="*/ 662 w 1026"/>
                <a:gd name="T31" fmla="*/ 22 h 1027"/>
                <a:gd name="T32" fmla="*/ 793 w 1026"/>
                <a:gd name="T33" fmla="*/ 83 h 1027"/>
                <a:gd name="T34" fmla="*/ 901 w 1026"/>
                <a:gd name="T35" fmla="*/ 178 h 1027"/>
                <a:gd name="T36" fmla="*/ 979 w 1026"/>
                <a:gd name="T37" fmla="*/ 298 h 1027"/>
                <a:gd name="T38" fmla="*/ 1022 w 1026"/>
                <a:gd name="T39" fmla="*/ 439 h 1027"/>
                <a:gd name="T40" fmla="*/ 1022 w 1026"/>
                <a:gd name="T41" fmla="*/ 591 h 1027"/>
                <a:gd name="T42" fmla="*/ 979 w 1026"/>
                <a:gd name="T43" fmla="*/ 730 h 1027"/>
                <a:gd name="T44" fmla="*/ 901 w 1026"/>
                <a:gd name="T45" fmla="*/ 851 h 1027"/>
                <a:gd name="T46" fmla="*/ 793 w 1026"/>
                <a:gd name="T47" fmla="*/ 945 h 1027"/>
                <a:gd name="T48" fmla="*/ 662 w 1026"/>
                <a:gd name="T49" fmla="*/ 1006 h 1027"/>
                <a:gd name="T50" fmla="*/ 514 w 1026"/>
                <a:gd name="T51" fmla="*/ 1027 h 1027"/>
                <a:gd name="T52" fmla="*/ 365 w 1026"/>
                <a:gd name="T53" fmla="*/ 1006 h 1027"/>
                <a:gd name="T54" fmla="*/ 234 w 1026"/>
                <a:gd name="T55" fmla="*/ 945 h 1027"/>
                <a:gd name="T56" fmla="*/ 127 w 1026"/>
                <a:gd name="T57" fmla="*/ 851 h 1027"/>
                <a:gd name="T58" fmla="*/ 49 w 1026"/>
                <a:gd name="T59" fmla="*/ 730 h 1027"/>
                <a:gd name="T60" fmla="*/ 6 w 1026"/>
                <a:gd name="T61" fmla="*/ 591 h 1027"/>
                <a:gd name="T62" fmla="*/ 6 w 1026"/>
                <a:gd name="T63" fmla="*/ 439 h 1027"/>
                <a:gd name="T64" fmla="*/ 49 w 1026"/>
                <a:gd name="T65" fmla="*/ 298 h 1027"/>
                <a:gd name="T66" fmla="*/ 127 w 1026"/>
                <a:gd name="T67" fmla="*/ 178 h 1027"/>
                <a:gd name="T68" fmla="*/ 234 w 1026"/>
                <a:gd name="T69" fmla="*/ 83 h 1027"/>
                <a:gd name="T70" fmla="*/ 365 w 1026"/>
                <a:gd name="T71" fmla="*/ 22 h 1027"/>
                <a:gd name="T72" fmla="*/ 514 w 1026"/>
                <a:gd name="T73" fmla="*/ 0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6" h="1027">
                  <a:moveTo>
                    <a:pt x="514" y="286"/>
                  </a:moveTo>
                  <a:lnTo>
                    <a:pt x="461" y="292"/>
                  </a:lnTo>
                  <a:lnTo>
                    <a:pt x="414" y="309"/>
                  </a:lnTo>
                  <a:lnTo>
                    <a:pt x="371" y="337"/>
                  </a:lnTo>
                  <a:lnTo>
                    <a:pt x="336" y="372"/>
                  </a:lnTo>
                  <a:lnTo>
                    <a:pt x="309" y="415"/>
                  </a:lnTo>
                  <a:lnTo>
                    <a:pt x="291" y="462"/>
                  </a:lnTo>
                  <a:lnTo>
                    <a:pt x="285" y="515"/>
                  </a:lnTo>
                  <a:lnTo>
                    <a:pt x="291" y="566"/>
                  </a:lnTo>
                  <a:lnTo>
                    <a:pt x="309" y="615"/>
                  </a:lnTo>
                  <a:lnTo>
                    <a:pt x="336" y="656"/>
                  </a:lnTo>
                  <a:lnTo>
                    <a:pt x="371" y="693"/>
                  </a:lnTo>
                  <a:lnTo>
                    <a:pt x="414" y="718"/>
                  </a:lnTo>
                  <a:lnTo>
                    <a:pt x="461" y="736"/>
                  </a:lnTo>
                  <a:lnTo>
                    <a:pt x="514" y="742"/>
                  </a:lnTo>
                  <a:lnTo>
                    <a:pt x="565" y="736"/>
                  </a:lnTo>
                  <a:lnTo>
                    <a:pt x="613" y="718"/>
                  </a:lnTo>
                  <a:lnTo>
                    <a:pt x="656" y="693"/>
                  </a:lnTo>
                  <a:lnTo>
                    <a:pt x="692" y="656"/>
                  </a:lnTo>
                  <a:lnTo>
                    <a:pt x="717" y="615"/>
                  </a:lnTo>
                  <a:lnTo>
                    <a:pt x="734" y="566"/>
                  </a:lnTo>
                  <a:lnTo>
                    <a:pt x="740" y="515"/>
                  </a:lnTo>
                  <a:lnTo>
                    <a:pt x="734" y="462"/>
                  </a:lnTo>
                  <a:lnTo>
                    <a:pt x="717" y="415"/>
                  </a:lnTo>
                  <a:lnTo>
                    <a:pt x="692" y="372"/>
                  </a:lnTo>
                  <a:lnTo>
                    <a:pt x="656" y="337"/>
                  </a:lnTo>
                  <a:lnTo>
                    <a:pt x="613" y="309"/>
                  </a:lnTo>
                  <a:lnTo>
                    <a:pt x="565" y="292"/>
                  </a:lnTo>
                  <a:lnTo>
                    <a:pt x="514" y="286"/>
                  </a:lnTo>
                  <a:close/>
                  <a:moveTo>
                    <a:pt x="514" y="0"/>
                  </a:moveTo>
                  <a:lnTo>
                    <a:pt x="590" y="6"/>
                  </a:lnTo>
                  <a:lnTo>
                    <a:pt x="662" y="22"/>
                  </a:lnTo>
                  <a:lnTo>
                    <a:pt x="729" y="49"/>
                  </a:lnTo>
                  <a:lnTo>
                    <a:pt x="793" y="83"/>
                  </a:lnTo>
                  <a:lnTo>
                    <a:pt x="850" y="128"/>
                  </a:lnTo>
                  <a:lnTo>
                    <a:pt x="901" y="178"/>
                  </a:lnTo>
                  <a:lnTo>
                    <a:pt x="943" y="235"/>
                  </a:lnTo>
                  <a:lnTo>
                    <a:pt x="979" y="298"/>
                  </a:lnTo>
                  <a:lnTo>
                    <a:pt x="1004" y="366"/>
                  </a:lnTo>
                  <a:lnTo>
                    <a:pt x="1022" y="439"/>
                  </a:lnTo>
                  <a:lnTo>
                    <a:pt x="1026" y="515"/>
                  </a:lnTo>
                  <a:lnTo>
                    <a:pt x="1022" y="591"/>
                  </a:lnTo>
                  <a:lnTo>
                    <a:pt x="1004" y="663"/>
                  </a:lnTo>
                  <a:lnTo>
                    <a:pt x="979" y="730"/>
                  </a:lnTo>
                  <a:lnTo>
                    <a:pt x="943" y="794"/>
                  </a:lnTo>
                  <a:lnTo>
                    <a:pt x="901" y="851"/>
                  </a:lnTo>
                  <a:lnTo>
                    <a:pt x="850" y="902"/>
                  </a:lnTo>
                  <a:lnTo>
                    <a:pt x="793" y="945"/>
                  </a:lnTo>
                  <a:lnTo>
                    <a:pt x="729" y="980"/>
                  </a:lnTo>
                  <a:lnTo>
                    <a:pt x="662" y="1006"/>
                  </a:lnTo>
                  <a:lnTo>
                    <a:pt x="590" y="1023"/>
                  </a:lnTo>
                  <a:lnTo>
                    <a:pt x="514" y="1027"/>
                  </a:lnTo>
                  <a:lnTo>
                    <a:pt x="438" y="1023"/>
                  </a:lnTo>
                  <a:lnTo>
                    <a:pt x="365" y="1006"/>
                  </a:lnTo>
                  <a:lnTo>
                    <a:pt x="297" y="980"/>
                  </a:lnTo>
                  <a:lnTo>
                    <a:pt x="234" y="945"/>
                  </a:lnTo>
                  <a:lnTo>
                    <a:pt x="178" y="902"/>
                  </a:lnTo>
                  <a:lnTo>
                    <a:pt x="127" y="851"/>
                  </a:lnTo>
                  <a:lnTo>
                    <a:pt x="82" y="794"/>
                  </a:lnTo>
                  <a:lnTo>
                    <a:pt x="49" y="730"/>
                  </a:lnTo>
                  <a:lnTo>
                    <a:pt x="22" y="663"/>
                  </a:lnTo>
                  <a:lnTo>
                    <a:pt x="6" y="591"/>
                  </a:lnTo>
                  <a:lnTo>
                    <a:pt x="0" y="515"/>
                  </a:lnTo>
                  <a:lnTo>
                    <a:pt x="6" y="439"/>
                  </a:lnTo>
                  <a:lnTo>
                    <a:pt x="22" y="366"/>
                  </a:lnTo>
                  <a:lnTo>
                    <a:pt x="49" y="298"/>
                  </a:lnTo>
                  <a:lnTo>
                    <a:pt x="82" y="235"/>
                  </a:lnTo>
                  <a:lnTo>
                    <a:pt x="127" y="178"/>
                  </a:lnTo>
                  <a:lnTo>
                    <a:pt x="178" y="128"/>
                  </a:lnTo>
                  <a:lnTo>
                    <a:pt x="234" y="83"/>
                  </a:lnTo>
                  <a:lnTo>
                    <a:pt x="297" y="49"/>
                  </a:lnTo>
                  <a:lnTo>
                    <a:pt x="365" y="22"/>
                  </a:lnTo>
                  <a:lnTo>
                    <a:pt x="438" y="6"/>
                  </a:lnTo>
                  <a:lnTo>
                    <a:pt x="5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a:endParaRPr>
            </a:p>
          </p:txBody>
        </p:sp>
        <p:sp>
          <p:nvSpPr>
            <p:cNvPr id="14" name="Freeform 8">
              <a:extLst>
                <a:ext uri="{FF2B5EF4-FFF2-40B4-BE49-F238E27FC236}">
                  <a16:creationId xmlns:a16="http://schemas.microsoft.com/office/drawing/2014/main" id="{7CDC6B65-503C-A850-241D-42D787C72DA8}"/>
                </a:ext>
              </a:extLst>
            </p:cNvPr>
            <p:cNvSpPr>
              <a:spLocks noEditPoints="1"/>
            </p:cNvSpPr>
            <p:nvPr/>
          </p:nvSpPr>
          <p:spPr bwMode="auto">
            <a:xfrm>
              <a:off x="8269288" y="1692275"/>
              <a:ext cx="514350" cy="515938"/>
            </a:xfrm>
            <a:custGeom>
              <a:avLst/>
              <a:gdLst>
                <a:gd name="T0" fmla="*/ 324 w 648"/>
                <a:gd name="T1" fmla="*/ 215 h 649"/>
                <a:gd name="T2" fmla="*/ 289 w 648"/>
                <a:gd name="T3" fmla="*/ 219 h 649"/>
                <a:gd name="T4" fmla="*/ 258 w 648"/>
                <a:gd name="T5" fmla="*/ 235 h 649"/>
                <a:gd name="T6" fmla="*/ 234 w 648"/>
                <a:gd name="T7" fmla="*/ 260 h 649"/>
                <a:gd name="T8" fmla="*/ 219 w 648"/>
                <a:gd name="T9" fmla="*/ 289 h 649"/>
                <a:gd name="T10" fmla="*/ 213 w 648"/>
                <a:gd name="T11" fmla="*/ 325 h 649"/>
                <a:gd name="T12" fmla="*/ 219 w 648"/>
                <a:gd name="T13" fmla="*/ 360 h 649"/>
                <a:gd name="T14" fmla="*/ 234 w 648"/>
                <a:gd name="T15" fmla="*/ 389 h 649"/>
                <a:gd name="T16" fmla="*/ 258 w 648"/>
                <a:gd name="T17" fmla="*/ 413 h 649"/>
                <a:gd name="T18" fmla="*/ 289 w 648"/>
                <a:gd name="T19" fmla="*/ 428 h 649"/>
                <a:gd name="T20" fmla="*/ 324 w 648"/>
                <a:gd name="T21" fmla="*/ 434 h 649"/>
                <a:gd name="T22" fmla="*/ 357 w 648"/>
                <a:gd name="T23" fmla="*/ 428 h 649"/>
                <a:gd name="T24" fmla="*/ 389 w 648"/>
                <a:gd name="T25" fmla="*/ 413 h 649"/>
                <a:gd name="T26" fmla="*/ 412 w 648"/>
                <a:gd name="T27" fmla="*/ 389 h 649"/>
                <a:gd name="T28" fmla="*/ 428 w 648"/>
                <a:gd name="T29" fmla="*/ 360 h 649"/>
                <a:gd name="T30" fmla="*/ 434 w 648"/>
                <a:gd name="T31" fmla="*/ 325 h 649"/>
                <a:gd name="T32" fmla="*/ 428 w 648"/>
                <a:gd name="T33" fmla="*/ 289 h 649"/>
                <a:gd name="T34" fmla="*/ 412 w 648"/>
                <a:gd name="T35" fmla="*/ 260 h 649"/>
                <a:gd name="T36" fmla="*/ 389 w 648"/>
                <a:gd name="T37" fmla="*/ 235 h 649"/>
                <a:gd name="T38" fmla="*/ 357 w 648"/>
                <a:gd name="T39" fmla="*/ 219 h 649"/>
                <a:gd name="T40" fmla="*/ 324 w 648"/>
                <a:gd name="T41" fmla="*/ 215 h 649"/>
                <a:gd name="T42" fmla="*/ 324 w 648"/>
                <a:gd name="T43" fmla="*/ 0 h 649"/>
                <a:gd name="T44" fmla="*/ 381 w 648"/>
                <a:gd name="T45" fmla="*/ 4 h 649"/>
                <a:gd name="T46" fmla="*/ 435 w 648"/>
                <a:gd name="T47" fmla="*/ 20 h 649"/>
                <a:gd name="T48" fmla="*/ 486 w 648"/>
                <a:gd name="T49" fmla="*/ 43 h 649"/>
                <a:gd name="T50" fmla="*/ 533 w 648"/>
                <a:gd name="T51" fmla="*/ 76 h 649"/>
                <a:gd name="T52" fmla="*/ 572 w 648"/>
                <a:gd name="T53" fmla="*/ 115 h 649"/>
                <a:gd name="T54" fmla="*/ 603 w 648"/>
                <a:gd name="T55" fmla="*/ 160 h 649"/>
                <a:gd name="T56" fmla="*/ 627 w 648"/>
                <a:gd name="T57" fmla="*/ 211 h 649"/>
                <a:gd name="T58" fmla="*/ 643 w 648"/>
                <a:gd name="T59" fmla="*/ 266 h 649"/>
                <a:gd name="T60" fmla="*/ 648 w 648"/>
                <a:gd name="T61" fmla="*/ 325 h 649"/>
                <a:gd name="T62" fmla="*/ 643 w 648"/>
                <a:gd name="T63" fmla="*/ 383 h 649"/>
                <a:gd name="T64" fmla="*/ 627 w 648"/>
                <a:gd name="T65" fmla="*/ 438 h 649"/>
                <a:gd name="T66" fmla="*/ 603 w 648"/>
                <a:gd name="T67" fmla="*/ 489 h 649"/>
                <a:gd name="T68" fmla="*/ 572 w 648"/>
                <a:gd name="T69" fmla="*/ 534 h 649"/>
                <a:gd name="T70" fmla="*/ 533 w 648"/>
                <a:gd name="T71" fmla="*/ 573 h 649"/>
                <a:gd name="T72" fmla="*/ 486 w 648"/>
                <a:gd name="T73" fmla="*/ 604 h 649"/>
                <a:gd name="T74" fmla="*/ 435 w 648"/>
                <a:gd name="T75" fmla="*/ 630 h 649"/>
                <a:gd name="T76" fmla="*/ 381 w 648"/>
                <a:gd name="T77" fmla="*/ 643 h 649"/>
                <a:gd name="T78" fmla="*/ 324 w 648"/>
                <a:gd name="T79" fmla="*/ 649 h 649"/>
                <a:gd name="T80" fmla="*/ 266 w 648"/>
                <a:gd name="T81" fmla="*/ 643 h 649"/>
                <a:gd name="T82" fmla="*/ 211 w 648"/>
                <a:gd name="T83" fmla="*/ 630 h 649"/>
                <a:gd name="T84" fmla="*/ 160 w 648"/>
                <a:gd name="T85" fmla="*/ 604 h 649"/>
                <a:gd name="T86" fmla="*/ 115 w 648"/>
                <a:gd name="T87" fmla="*/ 573 h 649"/>
                <a:gd name="T88" fmla="*/ 76 w 648"/>
                <a:gd name="T89" fmla="*/ 534 h 649"/>
                <a:gd name="T90" fmla="*/ 43 w 648"/>
                <a:gd name="T91" fmla="*/ 489 h 649"/>
                <a:gd name="T92" fmla="*/ 19 w 648"/>
                <a:gd name="T93" fmla="*/ 438 h 649"/>
                <a:gd name="T94" fmla="*/ 4 w 648"/>
                <a:gd name="T95" fmla="*/ 383 h 649"/>
                <a:gd name="T96" fmla="*/ 0 w 648"/>
                <a:gd name="T97" fmla="*/ 325 h 649"/>
                <a:gd name="T98" fmla="*/ 4 w 648"/>
                <a:gd name="T99" fmla="*/ 266 h 649"/>
                <a:gd name="T100" fmla="*/ 19 w 648"/>
                <a:gd name="T101" fmla="*/ 211 h 649"/>
                <a:gd name="T102" fmla="*/ 43 w 648"/>
                <a:gd name="T103" fmla="*/ 160 h 649"/>
                <a:gd name="T104" fmla="*/ 76 w 648"/>
                <a:gd name="T105" fmla="*/ 115 h 649"/>
                <a:gd name="T106" fmla="*/ 115 w 648"/>
                <a:gd name="T107" fmla="*/ 76 h 649"/>
                <a:gd name="T108" fmla="*/ 160 w 648"/>
                <a:gd name="T109" fmla="*/ 43 h 649"/>
                <a:gd name="T110" fmla="*/ 211 w 648"/>
                <a:gd name="T111" fmla="*/ 20 h 649"/>
                <a:gd name="T112" fmla="*/ 266 w 648"/>
                <a:gd name="T113" fmla="*/ 4 h 649"/>
                <a:gd name="T114" fmla="*/ 324 w 648"/>
                <a:gd name="T115"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8" h="649">
                  <a:moveTo>
                    <a:pt x="324" y="215"/>
                  </a:moveTo>
                  <a:lnTo>
                    <a:pt x="289" y="219"/>
                  </a:lnTo>
                  <a:lnTo>
                    <a:pt x="258" y="235"/>
                  </a:lnTo>
                  <a:lnTo>
                    <a:pt x="234" y="260"/>
                  </a:lnTo>
                  <a:lnTo>
                    <a:pt x="219" y="289"/>
                  </a:lnTo>
                  <a:lnTo>
                    <a:pt x="213" y="325"/>
                  </a:lnTo>
                  <a:lnTo>
                    <a:pt x="219" y="360"/>
                  </a:lnTo>
                  <a:lnTo>
                    <a:pt x="234" y="389"/>
                  </a:lnTo>
                  <a:lnTo>
                    <a:pt x="258" y="413"/>
                  </a:lnTo>
                  <a:lnTo>
                    <a:pt x="289" y="428"/>
                  </a:lnTo>
                  <a:lnTo>
                    <a:pt x="324" y="434"/>
                  </a:lnTo>
                  <a:lnTo>
                    <a:pt x="357" y="428"/>
                  </a:lnTo>
                  <a:lnTo>
                    <a:pt x="389" y="413"/>
                  </a:lnTo>
                  <a:lnTo>
                    <a:pt x="412" y="389"/>
                  </a:lnTo>
                  <a:lnTo>
                    <a:pt x="428" y="360"/>
                  </a:lnTo>
                  <a:lnTo>
                    <a:pt x="434" y="325"/>
                  </a:lnTo>
                  <a:lnTo>
                    <a:pt x="428" y="289"/>
                  </a:lnTo>
                  <a:lnTo>
                    <a:pt x="412" y="260"/>
                  </a:lnTo>
                  <a:lnTo>
                    <a:pt x="389" y="235"/>
                  </a:lnTo>
                  <a:lnTo>
                    <a:pt x="357" y="219"/>
                  </a:lnTo>
                  <a:lnTo>
                    <a:pt x="324" y="215"/>
                  </a:lnTo>
                  <a:close/>
                  <a:moveTo>
                    <a:pt x="324" y="0"/>
                  </a:moveTo>
                  <a:lnTo>
                    <a:pt x="381" y="4"/>
                  </a:lnTo>
                  <a:lnTo>
                    <a:pt x="435" y="20"/>
                  </a:lnTo>
                  <a:lnTo>
                    <a:pt x="486" y="43"/>
                  </a:lnTo>
                  <a:lnTo>
                    <a:pt x="533" y="76"/>
                  </a:lnTo>
                  <a:lnTo>
                    <a:pt x="572" y="115"/>
                  </a:lnTo>
                  <a:lnTo>
                    <a:pt x="603" y="160"/>
                  </a:lnTo>
                  <a:lnTo>
                    <a:pt x="627" y="211"/>
                  </a:lnTo>
                  <a:lnTo>
                    <a:pt x="643" y="266"/>
                  </a:lnTo>
                  <a:lnTo>
                    <a:pt x="648" y="325"/>
                  </a:lnTo>
                  <a:lnTo>
                    <a:pt x="643" y="383"/>
                  </a:lnTo>
                  <a:lnTo>
                    <a:pt x="627" y="438"/>
                  </a:lnTo>
                  <a:lnTo>
                    <a:pt x="603" y="489"/>
                  </a:lnTo>
                  <a:lnTo>
                    <a:pt x="572" y="534"/>
                  </a:lnTo>
                  <a:lnTo>
                    <a:pt x="533" y="573"/>
                  </a:lnTo>
                  <a:lnTo>
                    <a:pt x="486" y="604"/>
                  </a:lnTo>
                  <a:lnTo>
                    <a:pt x="435" y="630"/>
                  </a:lnTo>
                  <a:lnTo>
                    <a:pt x="381" y="643"/>
                  </a:lnTo>
                  <a:lnTo>
                    <a:pt x="324" y="649"/>
                  </a:lnTo>
                  <a:lnTo>
                    <a:pt x="266" y="643"/>
                  </a:lnTo>
                  <a:lnTo>
                    <a:pt x="211" y="630"/>
                  </a:lnTo>
                  <a:lnTo>
                    <a:pt x="160" y="604"/>
                  </a:lnTo>
                  <a:lnTo>
                    <a:pt x="115" y="573"/>
                  </a:lnTo>
                  <a:lnTo>
                    <a:pt x="76" y="534"/>
                  </a:lnTo>
                  <a:lnTo>
                    <a:pt x="43" y="489"/>
                  </a:lnTo>
                  <a:lnTo>
                    <a:pt x="19" y="438"/>
                  </a:lnTo>
                  <a:lnTo>
                    <a:pt x="4" y="383"/>
                  </a:lnTo>
                  <a:lnTo>
                    <a:pt x="0" y="325"/>
                  </a:lnTo>
                  <a:lnTo>
                    <a:pt x="4" y="266"/>
                  </a:lnTo>
                  <a:lnTo>
                    <a:pt x="19" y="211"/>
                  </a:lnTo>
                  <a:lnTo>
                    <a:pt x="43" y="160"/>
                  </a:lnTo>
                  <a:lnTo>
                    <a:pt x="76" y="115"/>
                  </a:lnTo>
                  <a:lnTo>
                    <a:pt x="115" y="76"/>
                  </a:lnTo>
                  <a:lnTo>
                    <a:pt x="160" y="43"/>
                  </a:lnTo>
                  <a:lnTo>
                    <a:pt x="211" y="20"/>
                  </a:lnTo>
                  <a:lnTo>
                    <a:pt x="266" y="4"/>
                  </a:lnTo>
                  <a:lnTo>
                    <a:pt x="3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a:endParaRPr>
            </a:p>
          </p:txBody>
        </p:sp>
        <p:sp>
          <p:nvSpPr>
            <p:cNvPr id="15" name="Freeform 9">
              <a:extLst>
                <a:ext uri="{FF2B5EF4-FFF2-40B4-BE49-F238E27FC236}">
                  <a16:creationId xmlns:a16="http://schemas.microsoft.com/office/drawing/2014/main" id="{E13C9A6E-7218-826F-855E-0C62EA4CEAEB}"/>
                </a:ext>
              </a:extLst>
            </p:cNvPr>
            <p:cNvSpPr>
              <a:spLocks noEditPoints="1"/>
            </p:cNvSpPr>
            <p:nvPr/>
          </p:nvSpPr>
          <p:spPr bwMode="auto">
            <a:xfrm>
              <a:off x="7519988" y="2968625"/>
              <a:ext cx="3000375" cy="3003550"/>
            </a:xfrm>
            <a:custGeom>
              <a:avLst/>
              <a:gdLst>
                <a:gd name="T0" fmla="*/ 1661 w 3780"/>
                <a:gd name="T1" fmla="*/ 698 h 3784"/>
                <a:gd name="T2" fmla="*/ 1342 w 3780"/>
                <a:gd name="T3" fmla="*/ 805 h 3784"/>
                <a:gd name="T4" fmla="*/ 1071 w 3780"/>
                <a:gd name="T5" fmla="*/ 993 h 3784"/>
                <a:gd name="T6" fmla="*/ 860 w 3780"/>
                <a:gd name="T7" fmla="*/ 1245 h 3784"/>
                <a:gd name="T8" fmla="*/ 725 w 3780"/>
                <a:gd name="T9" fmla="*/ 1551 h 3784"/>
                <a:gd name="T10" fmla="*/ 676 w 3780"/>
                <a:gd name="T11" fmla="*/ 1891 h 3784"/>
                <a:gd name="T12" fmla="*/ 725 w 3780"/>
                <a:gd name="T13" fmla="*/ 2233 h 3784"/>
                <a:gd name="T14" fmla="*/ 860 w 3780"/>
                <a:gd name="T15" fmla="*/ 2536 h 3784"/>
                <a:gd name="T16" fmla="*/ 1071 w 3780"/>
                <a:gd name="T17" fmla="*/ 2790 h 3784"/>
                <a:gd name="T18" fmla="*/ 1342 w 3780"/>
                <a:gd name="T19" fmla="*/ 2976 h 3784"/>
                <a:gd name="T20" fmla="*/ 1661 w 3780"/>
                <a:gd name="T21" fmla="*/ 3086 h 3784"/>
                <a:gd name="T22" fmla="*/ 2008 w 3780"/>
                <a:gd name="T23" fmla="*/ 3101 h 3784"/>
                <a:gd name="T24" fmla="*/ 2339 w 3780"/>
                <a:gd name="T25" fmla="*/ 3023 h 3784"/>
                <a:gd name="T26" fmla="*/ 2626 w 3780"/>
                <a:gd name="T27" fmla="*/ 2861 h 3784"/>
                <a:gd name="T28" fmla="*/ 2858 w 3780"/>
                <a:gd name="T29" fmla="*/ 2628 h 3784"/>
                <a:gd name="T30" fmla="*/ 3020 w 3780"/>
                <a:gd name="T31" fmla="*/ 2339 h 3784"/>
                <a:gd name="T32" fmla="*/ 3100 w 3780"/>
                <a:gd name="T33" fmla="*/ 2008 h 3784"/>
                <a:gd name="T34" fmla="*/ 3083 w 3780"/>
                <a:gd name="T35" fmla="*/ 1660 h 3784"/>
                <a:gd name="T36" fmla="*/ 2975 w 3780"/>
                <a:gd name="T37" fmla="*/ 1343 h 3784"/>
                <a:gd name="T38" fmla="*/ 2788 w 3780"/>
                <a:gd name="T39" fmla="*/ 1071 h 3784"/>
                <a:gd name="T40" fmla="*/ 2536 w 3780"/>
                <a:gd name="T41" fmla="*/ 860 h 3784"/>
                <a:gd name="T42" fmla="*/ 2231 w 3780"/>
                <a:gd name="T43" fmla="*/ 723 h 3784"/>
                <a:gd name="T44" fmla="*/ 1891 w 3780"/>
                <a:gd name="T45" fmla="*/ 674 h 3784"/>
                <a:gd name="T46" fmla="*/ 2096 w 3780"/>
                <a:gd name="T47" fmla="*/ 324 h 3784"/>
                <a:gd name="T48" fmla="*/ 2614 w 3780"/>
                <a:gd name="T49" fmla="*/ 144 h 3784"/>
                <a:gd name="T50" fmla="*/ 2764 w 3780"/>
                <a:gd name="T51" fmla="*/ 575 h 3784"/>
                <a:gd name="T52" fmla="*/ 3073 w 3780"/>
                <a:gd name="T53" fmla="*/ 843 h 3784"/>
                <a:gd name="T54" fmla="*/ 3536 w 3780"/>
                <a:gd name="T55" fmla="*/ 950 h 3784"/>
                <a:gd name="T56" fmla="*/ 3417 w 3780"/>
                <a:gd name="T57" fmla="*/ 1482 h 3784"/>
                <a:gd name="T58" fmla="*/ 3780 w 3780"/>
                <a:gd name="T59" fmla="*/ 1881 h 3784"/>
                <a:gd name="T60" fmla="*/ 3438 w 3780"/>
                <a:gd name="T61" fmla="*/ 2206 h 3784"/>
                <a:gd name="T62" fmla="*/ 3307 w 3780"/>
                <a:gd name="T63" fmla="*/ 2591 h 3784"/>
                <a:gd name="T64" fmla="*/ 3393 w 3780"/>
                <a:gd name="T65" fmla="*/ 3041 h 3784"/>
                <a:gd name="T66" fmla="*/ 2854 w 3780"/>
                <a:gd name="T67" fmla="*/ 3144 h 3784"/>
                <a:gd name="T68" fmla="*/ 2614 w 3780"/>
                <a:gd name="T69" fmla="*/ 3643 h 3784"/>
                <a:gd name="T70" fmla="*/ 2202 w 3780"/>
                <a:gd name="T71" fmla="*/ 3442 h 3784"/>
                <a:gd name="T72" fmla="*/ 1797 w 3780"/>
                <a:gd name="T73" fmla="*/ 3471 h 3784"/>
                <a:gd name="T74" fmla="*/ 1393 w 3780"/>
                <a:gd name="T75" fmla="*/ 3718 h 3784"/>
                <a:gd name="T76" fmla="*/ 1102 w 3780"/>
                <a:gd name="T77" fmla="*/ 3262 h 3784"/>
                <a:gd name="T78" fmla="*/ 563 w 3780"/>
                <a:gd name="T79" fmla="*/ 3238 h 3784"/>
                <a:gd name="T80" fmla="*/ 575 w 3780"/>
                <a:gd name="T81" fmla="*/ 2765 h 3784"/>
                <a:gd name="T82" fmla="*/ 395 w 3780"/>
                <a:gd name="T83" fmla="*/ 2399 h 3784"/>
                <a:gd name="T84" fmla="*/ 18 w 3780"/>
                <a:gd name="T85" fmla="*/ 2143 h 3784"/>
                <a:gd name="T86" fmla="*/ 325 w 3780"/>
                <a:gd name="T87" fmla="*/ 1685 h 3784"/>
                <a:gd name="T88" fmla="*/ 145 w 3780"/>
                <a:gd name="T89" fmla="*/ 1167 h 3784"/>
                <a:gd name="T90" fmla="*/ 575 w 3780"/>
                <a:gd name="T91" fmla="*/ 1017 h 3784"/>
                <a:gd name="T92" fmla="*/ 842 w 3780"/>
                <a:gd name="T93" fmla="*/ 710 h 3784"/>
                <a:gd name="T94" fmla="*/ 950 w 3780"/>
                <a:gd name="T95" fmla="*/ 246 h 3784"/>
                <a:gd name="T96" fmla="*/ 1481 w 3780"/>
                <a:gd name="T97" fmla="*/ 363 h 3784"/>
                <a:gd name="T98" fmla="*/ 1880 w 3780"/>
                <a:gd name="T99" fmla="*/ 0 h 3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80" h="3784">
                  <a:moveTo>
                    <a:pt x="1891" y="674"/>
                  </a:moveTo>
                  <a:lnTo>
                    <a:pt x="1774" y="680"/>
                  </a:lnTo>
                  <a:lnTo>
                    <a:pt x="1661" y="698"/>
                  </a:lnTo>
                  <a:lnTo>
                    <a:pt x="1549" y="723"/>
                  </a:lnTo>
                  <a:lnTo>
                    <a:pt x="1444" y="760"/>
                  </a:lnTo>
                  <a:lnTo>
                    <a:pt x="1342" y="805"/>
                  </a:lnTo>
                  <a:lnTo>
                    <a:pt x="1247" y="860"/>
                  </a:lnTo>
                  <a:lnTo>
                    <a:pt x="1155" y="923"/>
                  </a:lnTo>
                  <a:lnTo>
                    <a:pt x="1071" y="993"/>
                  </a:lnTo>
                  <a:lnTo>
                    <a:pt x="993" y="1071"/>
                  </a:lnTo>
                  <a:lnTo>
                    <a:pt x="922" y="1155"/>
                  </a:lnTo>
                  <a:lnTo>
                    <a:pt x="860" y="1245"/>
                  </a:lnTo>
                  <a:lnTo>
                    <a:pt x="807" y="1343"/>
                  </a:lnTo>
                  <a:lnTo>
                    <a:pt x="760" y="1443"/>
                  </a:lnTo>
                  <a:lnTo>
                    <a:pt x="725" y="1551"/>
                  </a:lnTo>
                  <a:lnTo>
                    <a:pt x="698" y="1660"/>
                  </a:lnTo>
                  <a:lnTo>
                    <a:pt x="682" y="1773"/>
                  </a:lnTo>
                  <a:lnTo>
                    <a:pt x="676" y="1891"/>
                  </a:lnTo>
                  <a:lnTo>
                    <a:pt x="682" y="2008"/>
                  </a:lnTo>
                  <a:lnTo>
                    <a:pt x="698" y="2124"/>
                  </a:lnTo>
                  <a:lnTo>
                    <a:pt x="725" y="2233"/>
                  </a:lnTo>
                  <a:lnTo>
                    <a:pt x="760" y="2339"/>
                  </a:lnTo>
                  <a:lnTo>
                    <a:pt x="807" y="2440"/>
                  </a:lnTo>
                  <a:lnTo>
                    <a:pt x="860" y="2536"/>
                  </a:lnTo>
                  <a:lnTo>
                    <a:pt x="922" y="2628"/>
                  </a:lnTo>
                  <a:lnTo>
                    <a:pt x="993" y="2712"/>
                  </a:lnTo>
                  <a:lnTo>
                    <a:pt x="1071" y="2790"/>
                  </a:lnTo>
                  <a:lnTo>
                    <a:pt x="1155" y="2861"/>
                  </a:lnTo>
                  <a:lnTo>
                    <a:pt x="1247" y="2923"/>
                  </a:lnTo>
                  <a:lnTo>
                    <a:pt x="1342" y="2976"/>
                  </a:lnTo>
                  <a:lnTo>
                    <a:pt x="1444" y="3023"/>
                  </a:lnTo>
                  <a:lnTo>
                    <a:pt x="1549" y="3058"/>
                  </a:lnTo>
                  <a:lnTo>
                    <a:pt x="1661" y="3086"/>
                  </a:lnTo>
                  <a:lnTo>
                    <a:pt x="1774" y="3101"/>
                  </a:lnTo>
                  <a:lnTo>
                    <a:pt x="1891" y="3107"/>
                  </a:lnTo>
                  <a:lnTo>
                    <a:pt x="2008" y="3101"/>
                  </a:lnTo>
                  <a:lnTo>
                    <a:pt x="2122" y="3086"/>
                  </a:lnTo>
                  <a:lnTo>
                    <a:pt x="2231" y="3058"/>
                  </a:lnTo>
                  <a:lnTo>
                    <a:pt x="2339" y="3023"/>
                  </a:lnTo>
                  <a:lnTo>
                    <a:pt x="2438" y="2976"/>
                  </a:lnTo>
                  <a:lnTo>
                    <a:pt x="2536" y="2923"/>
                  </a:lnTo>
                  <a:lnTo>
                    <a:pt x="2626" y="2861"/>
                  </a:lnTo>
                  <a:lnTo>
                    <a:pt x="2710" y="2790"/>
                  </a:lnTo>
                  <a:lnTo>
                    <a:pt x="2788" y="2712"/>
                  </a:lnTo>
                  <a:lnTo>
                    <a:pt x="2858" y="2628"/>
                  </a:lnTo>
                  <a:lnTo>
                    <a:pt x="2921" y="2536"/>
                  </a:lnTo>
                  <a:lnTo>
                    <a:pt x="2975" y="2440"/>
                  </a:lnTo>
                  <a:lnTo>
                    <a:pt x="3020" y="2339"/>
                  </a:lnTo>
                  <a:lnTo>
                    <a:pt x="3057" y="2233"/>
                  </a:lnTo>
                  <a:lnTo>
                    <a:pt x="3083" y="2124"/>
                  </a:lnTo>
                  <a:lnTo>
                    <a:pt x="3100" y="2008"/>
                  </a:lnTo>
                  <a:lnTo>
                    <a:pt x="3106" y="1891"/>
                  </a:lnTo>
                  <a:lnTo>
                    <a:pt x="3100" y="1773"/>
                  </a:lnTo>
                  <a:lnTo>
                    <a:pt x="3083" y="1660"/>
                  </a:lnTo>
                  <a:lnTo>
                    <a:pt x="3057" y="1551"/>
                  </a:lnTo>
                  <a:lnTo>
                    <a:pt x="3020" y="1443"/>
                  </a:lnTo>
                  <a:lnTo>
                    <a:pt x="2975" y="1343"/>
                  </a:lnTo>
                  <a:lnTo>
                    <a:pt x="2921" y="1245"/>
                  </a:lnTo>
                  <a:lnTo>
                    <a:pt x="2858" y="1155"/>
                  </a:lnTo>
                  <a:lnTo>
                    <a:pt x="2788" y="1071"/>
                  </a:lnTo>
                  <a:lnTo>
                    <a:pt x="2710" y="993"/>
                  </a:lnTo>
                  <a:lnTo>
                    <a:pt x="2626" y="923"/>
                  </a:lnTo>
                  <a:lnTo>
                    <a:pt x="2536" y="860"/>
                  </a:lnTo>
                  <a:lnTo>
                    <a:pt x="2438" y="805"/>
                  </a:lnTo>
                  <a:lnTo>
                    <a:pt x="2339" y="760"/>
                  </a:lnTo>
                  <a:lnTo>
                    <a:pt x="2231" y="723"/>
                  </a:lnTo>
                  <a:lnTo>
                    <a:pt x="2122" y="698"/>
                  </a:lnTo>
                  <a:lnTo>
                    <a:pt x="2008" y="680"/>
                  </a:lnTo>
                  <a:lnTo>
                    <a:pt x="1891" y="674"/>
                  </a:lnTo>
                  <a:close/>
                  <a:moveTo>
                    <a:pt x="1880" y="0"/>
                  </a:moveTo>
                  <a:lnTo>
                    <a:pt x="1985" y="313"/>
                  </a:lnTo>
                  <a:lnTo>
                    <a:pt x="2096" y="324"/>
                  </a:lnTo>
                  <a:lnTo>
                    <a:pt x="2206" y="342"/>
                  </a:lnTo>
                  <a:lnTo>
                    <a:pt x="2387" y="66"/>
                  </a:lnTo>
                  <a:lnTo>
                    <a:pt x="2614" y="144"/>
                  </a:lnTo>
                  <a:lnTo>
                    <a:pt x="2591" y="473"/>
                  </a:lnTo>
                  <a:lnTo>
                    <a:pt x="2678" y="522"/>
                  </a:lnTo>
                  <a:lnTo>
                    <a:pt x="2764" y="575"/>
                  </a:lnTo>
                  <a:lnTo>
                    <a:pt x="3038" y="387"/>
                  </a:lnTo>
                  <a:lnTo>
                    <a:pt x="3219" y="545"/>
                  </a:lnTo>
                  <a:lnTo>
                    <a:pt x="3073" y="843"/>
                  </a:lnTo>
                  <a:lnTo>
                    <a:pt x="3143" y="927"/>
                  </a:lnTo>
                  <a:lnTo>
                    <a:pt x="3208" y="1019"/>
                  </a:lnTo>
                  <a:lnTo>
                    <a:pt x="3536" y="950"/>
                  </a:lnTo>
                  <a:lnTo>
                    <a:pt x="3641" y="1167"/>
                  </a:lnTo>
                  <a:lnTo>
                    <a:pt x="3387" y="1384"/>
                  </a:lnTo>
                  <a:lnTo>
                    <a:pt x="3417" y="1482"/>
                  </a:lnTo>
                  <a:lnTo>
                    <a:pt x="3438" y="1580"/>
                  </a:lnTo>
                  <a:lnTo>
                    <a:pt x="3764" y="1640"/>
                  </a:lnTo>
                  <a:lnTo>
                    <a:pt x="3780" y="1881"/>
                  </a:lnTo>
                  <a:lnTo>
                    <a:pt x="3468" y="1985"/>
                  </a:lnTo>
                  <a:lnTo>
                    <a:pt x="3456" y="2096"/>
                  </a:lnTo>
                  <a:lnTo>
                    <a:pt x="3438" y="2206"/>
                  </a:lnTo>
                  <a:lnTo>
                    <a:pt x="3714" y="2390"/>
                  </a:lnTo>
                  <a:lnTo>
                    <a:pt x="3636" y="2616"/>
                  </a:lnTo>
                  <a:lnTo>
                    <a:pt x="3307" y="2591"/>
                  </a:lnTo>
                  <a:lnTo>
                    <a:pt x="3259" y="2681"/>
                  </a:lnTo>
                  <a:lnTo>
                    <a:pt x="3206" y="2767"/>
                  </a:lnTo>
                  <a:lnTo>
                    <a:pt x="3393" y="3041"/>
                  </a:lnTo>
                  <a:lnTo>
                    <a:pt x="3235" y="3221"/>
                  </a:lnTo>
                  <a:lnTo>
                    <a:pt x="2938" y="3074"/>
                  </a:lnTo>
                  <a:lnTo>
                    <a:pt x="2854" y="3144"/>
                  </a:lnTo>
                  <a:lnTo>
                    <a:pt x="2762" y="3211"/>
                  </a:lnTo>
                  <a:lnTo>
                    <a:pt x="2831" y="3538"/>
                  </a:lnTo>
                  <a:lnTo>
                    <a:pt x="2614" y="3643"/>
                  </a:lnTo>
                  <a:lnTo>
                    <a:pt x="2397" y="3389"/>
                  </a:lnTo>
                  <a:lnTo>
                    <a:pt x="2299" y="3418"/>
                  </a:lnTo>
                  <a:lnTo>
                    <a:pt x="2202" y="3442"/>
                  </a:lnTo>
                  <a:lnTo>
                    <a:pt x="2141" y="3766"/>
                  </a:lnTo>
                  <a:lnTo>
                    <a:pt x="1901" y="3784"/>
                  </a:lnTo>
                  <a:lnTo>
                    <a:pt x="1797" y="3471"/>
                  </a:lnTo>
                  <a:lnTo>
                    <a:pt x="1686" y="3459"/>
                  </a:lnTo>
                  <a:lnTo>
                    <a:pt x="1577" y="3442"/>
                  </a:lnTo>
                  <a:lnTo>
                    <a:pt x="1393" y="3718"/>
                  </a:lnTo>
                  <a:lnTo>
                    <a:pt x="1167" y="3639"/>
                  </a:lnTo>
                  <a:lnTo>
                    <a:pt x="1192" y="3309"/>
                  </a:lnTo>
                  <a:lnTo>
                    <a:pt x="1102" y="3262"/>
                  </a:lnTo>
                  <a:lnTo>
                    <a:pt x="1016" y="3209"/>
                  </a:lnTo>
                  <a:lnTo>
                    <a:pt x="743" y="3395"/>
                  </a:lnTo>
                  <a:lnTo>
                    <a:pt x="563" y="3238"/>
                  </a:lnTo>
                  <a:lnTo>
                    <a:pt x="709" y="2941"/>
                  </a:lnTo>
                  <a:lnTo>
                    <a:pt x="639" y="2855"/>
                  </a:lnTo>
                  <a:lnTo>
                    <a:pt x="575" y="2765"/>
                  </a:lnTo>
                  <a:lnTo>
                    <a:pt x="247" y="2834"/>
                  </a:lnTo>
                  <a:lnTo>
                    <a:pt x="141" y="2616"/>
                  </a:lnTo>
                  <a:lnTo>
                    <a:pt x="395" y="2399"/>
                  </a:lnTo>
                  <a:lnTo>
                    <a:pt x="366" y="2302"/>
                  </a:lnTo>
                  <a:lnTo>
                    <a:pt x="342" y="2204"/>
                  </a:lnTo>
                  <a:lnTo>
                    <a:pt x="18" y="2143"/>
                  </a:lnTo>
                  <a:lnTo>
                    <a:pt x="0" y="1903"/>
                  </a:lnTo>
                  <a:lnTo>
                    <a:pt x="313" y="1797"/>
                  </a:lnTo>
                  <a:lnTo>
                    <a:pt x="325" y="1685"/>
                  </a:lnTo>
                  <a:lnTo>
                    <a:pt x="342" y="1576"/>
                  </a:lnTo>
                  <a:lnTo>
                    <a:pt x="67" y="1394"/>
                  </a:lnTo>
                  <a:lnTo>
                    <a:pt x="145" y="1167"/>
                  </a:lnTo>
                  <a:lnTo>
                    <a:pt x="475" y="1191"/>
                  </a:lnTo>
                  <a:lnTo>
                    <a:pt x="522" y="1103"/>
                  </a:lnTo>
                  <a:lnTo>
                    <a:pt x="575" y="1017"/>
                  </a:lnTo>
                  <a:lnTo>
                    <a:pt x="389" y="743"/>
                  </a:lnTo>
                  <a:lnTo>
                    <a:pt x="545" y="561"/>
                  </a:lnTo>
                  <a:lnTo>
                    <a:pt x="842" y="710"/>
                  </a:lnTo>
                  <a:lnTo>
                    <a:pt x="928" y="637"/>
                  </a:lnTo>
                  <a:lnTo>
                    <a:pt x="1018" y="573"/>
                  </a:lnTo>
                  <a:lnTo>
                    <a:pt x="950" y="246"/>
                  </a:lnTo>
                  <a:lnTo>
                    <a:pt x="1167" y="138"/>
                  </a:lnTo>
                  <a:lnTo>
                    <a:pt x="1383" y="395"/>
                  </a:lnTo>
                  <a:lnTo>
                    <a:pt x="1481" y="363"/>
                  </a:lnTo>
                  <a:lnTo>
                    <a:pt x="1579" y="342"/>
                  </a:lnTo>
                  <a:lnTo>
                    <a:pt x="1639" y="15"/>
                  </a:lnTo>
                  <a:lnTo>
                    <a:pt x="188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a:endParaRPr>
            </a:p>
          </p:txBody>
        </p:sp>
        <p:sp>
          <p:nvSpPr>
            <p:cNvPr id="16" name="Freeform 10">
              <a:extLst>
                <a:ext uri="{FF2B5EF4-FFF2-40B4-BE49-F238E27FC236}">
                  <a16:creationId xmlns:a16="http://schemas.microsoft.com/office/drawing/2014/main" id="{8F633E29-C80D-F094-9A3A-2A5FA41E8F06}"/>
                </a:ext>
              </a:extLst>
            </p:cNvPr>
            <p:cNvSpPr>
              <a:spLocks noEditPoints="1"/>
            </p:cNvSpPr>
            <p:nvPr/>
          </p:nvSpPr>
          <p:spPr bwMode="auto">
            <a:xfrm>
              <a:off x="5407026" y="1858963"/>
              <a:ext cx="2608263" cy="2611438"/>
            </a:xfrm>
            <a:custGeom>
              <a:avLst/>
              <a:gdLst>
                <a:gd name="T0" fmla="*/ 1430 w 3286"/>
                <a:gd name="T1" fmla="*/ 605 h 3292"/>
                <a:gd name="T2" fmla="*/ 1137 w 3286"/>
                <a:gd name="T3" fmla="*/ 712 h 3292"/>
                <a:gd name="T4" fmla="*/ 893 w 3286"/>
                <a:gd name="T5" fmla="*/ 894 h 3292"/>
                <a:gd name="T6" fmla="*/ 709 w 3286"/>
                <a:gd name="T7" fmla="*/ 1140 h 3292"/>
                <a:gd name="T8" fmla="*/ 604 w 3286"/>
                <a:gd name="T9" fmla="*/ 1432 h 3292"/>
                <a:gd name="T10" fmla="*/ 588 w 3286"/>
                <a:gd name="T11" fmla="*/ 1755 h 3292"/>
                <a:gd name="T12" fmla="*/ 666 w 3286"/>
                <a:gd name="T13" fmla="*/ 2060 h 3292"/>
                <a:gd name="T14" fmla="*/ 824 w 3286"/>
                <a:gd name="T15" fmla="*/ 2322 h 3292"/>
                <a:gd name="T16" fmla="*/ 1049 w 3286"/>
                <a:gd name="T17" fmla="*/ 2527 h 3292"/>
                <a:gd name="T18" fmla="*/ 1328 w 3286"/>
                <a:gd name="T19" fmla="*/ 2660 h 3292"/>
                <a:gd name="T20" fmla="*/ 1643 w 3286"/>
                <a:gd name="T21" fmla="*/ 2709 h 3292"/>
                <a:gd name="T22" fmla="*/ 1959 w 3286"/>
                <a:gd name="T23" fmla="*/ 2660 h 3292"/>
                <a:gd name="T24" fmla="*/ 2237 w 3286"/>
                <a:gd name="T25" fmla="*/ 2527 h 3292"/>
                <a:gd name="T26" fmla="*/ 2461 w 3286"/>
                <a:gd name="T27" fmla="*/ 2322 h 3292"/>
                <a:gd name="T28" fmla="*/ 2621 w 3286"/>
                <a:gd name="T29" fmla="*/ 2060 h 3292"/>
                <a:gd name="T30" fmla="*/ 2700 w 3286"/>
                <a:gd name="T31" fmla="*/ 1755 h 3292"/>
                <a:gd name="T32" fmla="*/ 2682 w 3286"/>
                <a:gd name="T33" fmla="*/ 1432 h 3292"/>
                <a:gd name="T34" fmla="*/ 2576 w 3286"/>
                <a:gd name="T35" fmla="*/ 1140 h 3292"/>
                <a:gd name="T36" fmla="*/ 2393 w 3286"/>
                <a:gd name="T37" fmla="*/ 894 h 3292"/>
                <a:gd name="T38" fmla="*/ 2149 w 3286"/>
                <a:gd name="T39" fmla="*/ 712 h 3292"/>
                <a:gd name="T40" fmla="*/ 1858 w 3286"/>
                <a:gd name="T41" fmla="*/ 605 h 3292"/>
                <a:gd name="T42" fmla="*/ 1721 w 3286"/>
                <a:gd name="T43" fmla="*/ 0 h 3292"/>
                <a:gd name="T44" fmla="*/ 2063 w 3286"/>
                <a:gd name="T45" fmla="*/ 335 h 3292"/>
                <a:gd name="T46" fmla="*/ 2535 w 3286"/>
                <a:gd name="T47" fmla="*/ 262 h 3292"/>
                <a:gd name="T48" fmla="*/ 2598 w 3286"/>
                <a:gd name="T49" fmla="*/ 655 h 3292"/>
                <a:gd name="T50" fmla="*/ 2819 w 3286"/>
                <a:gd name="T51" fmla="*/ 933 h 3292"/>
                <a:gd name="T52" fmla="*/ 3198 w 3286"/>
                <a:gd name="T53" fmla="*/ 1097 h 3292"/>
                <a:gd name="T54" fmla="*/ 3014 w 3286"/>
                <a:gd name="T55" fmla="*/ 1534 h 3292"/>
                <a:gd name="T56" fmla="*/ 3264 w 3286"/>
                <a:gd name="T57" fmla="*/ 1933 h 3292"/>
                <a:gd name="T58" fmla="*/ 2918 w 3286"/>
                <a:gd name="T59" fmla="*/ 2157 h 3292"/>
                <a:gd name="T60" fmla="*/ 2746 w 3286"/>
                <a:gd name="T61" fmla="*/ 2468 h 3292"/>
                <a:gd name="T62" fmla="*/ 2750 w 3286"/>
                <a:gd name="T63" fmla="*/ 2865 h 3292"/>
                <a:gd name="T64" fmla="*/ 2272 w 3286"/>
                <a:gd name="T65" fmla="*/ 2871 h 3292"/>
                <a:gd name="T66" fmla="*/ 1989 w 3286"/>
                <a:gd name="T67" fmla="*/ 3260 h 3292"/>
                <a:gd name="T68" fmla="*/ 1668 w 3286"/>
                <a:gd name="T69" fmla="*/ 3022 h 3292"/>
                <a:gd name="T70" fmla="*/ 1317 w 3286"/>
                <a:gd name="T71" fmla="*/ 2983 h 3292"/>
                <a:gd name="T72" fmla="*/ 932 w 3286"/>
                <a:gd name="T73" fmla="*/ 3131 h 3292"/>
                <a:gd name="T74" fmla="*/ 754 w 3286"/>
                <a:gd name="T75" fmla="*/ 2695 h 3292"/>
                <a:gd name="T76" fmla="*/ 295 w 3286"/>
                <a:gd name="T77" fmla="*/ 2590 h 3292"/>
                <a:gd name="T78" fmla="*/ 379 w 3286"/>
                <a:gd name="T79" fmla="*/ 2187 h 3292"/>
                <a:gd name="T80" fmla="*/ 283 w 3286"/>
                <a:gd name="T81" fmla="*/ 1846 h 3292"/>
                <a:gd name="T82" fmla="*/ 0 w 3286"/>
                <a:gd name="T83" fmla="*/ 1569 h 3292"/>
                <a:gd name="T84" fmla="*/ 334 w 3286"/>
                <a:gd name="T85" fmla="*/ 1225 h 3292"/>
                <a:gd name="T86" fmla="*/ 262 w 3286"/>
                <a:gd name="T87" fmla="*/ 751 h 3292"/>
                <a:gd name="T88" fmla="*/ 654 w 3286"/>
                <a:gd name="T89" fmla="*/ 691 h 3292"/>
                <a:gd name="T90" fmla="*/ 930 w 3286"/>
                <a:gd name="T91" fmla="*/ 470 h 3292"/>
                <a:gd name="T92" fmla="*/ 1096 w 3286"/>
                <a:gd name="T93" fmla="*/ 88 h 3292"/>
                <a:gd name="T94" fmla="*/ 1531 w 3286"/>
                <a:gd name="T95" fmla="*/ 274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86" h="3292">
                  <a:moveTo>
                    <a:pt x="1643" y="583"/>
                  </a:moveTo>
                  <a:lnTo>
                    <a:pt x="1535" y="589"/>
                  </a:lnTo>
                  <a:lnTo>
                    <a:pt x="1430" y="605"/>
                  </a:lnTo>
                  <a:lnTo>
                    <a:pt x="1328" y="632"/>
                  </a:lnTo>
                  <a:lnTo>
                    <a:pt x="1231" y="667"/>
                  </a:lnTo>
                  <a:lnTo>
                    <a:pt x="1137" y="712"/>
                  </a:lnTo>
                  <a:lnTo>
                    <a:pt x="1049" y="765"/>
                  </a:lnTo>
                  <a:lnTo>
                    <a:pt x="969" y="826"/>
                  </a:lnTo>
                  <a:lnTo>
                    <a:pt x="893" y="894"/>
                  </a:lnTo>
                  <a:lnTo>
                    <a:pt x="824" y="970"/>
                  </a:lnTo>
                  <a:lnTo>
                    <a:pt x="764" y="1052"/>
                  </a:lnTo>
                  <a:lnTo>
                    <a:pt x="709" y="1140"/>
                  </a:lnTo>
                  <a:lnTo>
                    <a:pt x="666" y="1232"/>
                  </a:lnTo>
                  <a:lnTo>
                    <a:pt x="629" y="1330"/>
                  </a:lnTo>
                  <a:lnTo>
                    <a:pt x="604" y="1432"/>
                  </a:lnTo>
                  <a:lnTo>
                    <a:pt x="588" y="1537"/>
                  </a:lnTo>
                  <a:lnTo>
                    <a:pt x="582" y="1647"/>
                  </a:lnTo>
                  <a:lnTo>
                    <a:pt x="588" y="1755"/>
                  </a:lnTo>
                  <a:lnTo>
                    <a:pt x="604" y="1860"/>
                  </a:lnTo>
                  <a:lnTo>
                    <a:pt x="629" y="1962"/>
                  </a:lnTo>
                  <a:lnTo>
                    <a:pt x="666" y="2060"/>
                  </a:lnTo>
                  <a:lnTo>
                    <a:pt x="709" y="2154"/>
                  </a:lnTo>
                  <a:lnTo>
                    <a:pt x="764" y="2240"/>
                  </a:lnTo>
                  <a:lnTo>
                    <a:pt x="824" y="2322"/>
                  </a:lnTo>
                  <a:lnTo>
                    <a:pt x="893" y="2398"/>
                  </a:lnTo>
                  <a:lnTo>
                    <a:pt x="969" y="2466"/>
                  </a:lnTo>
                  <a:lnTo>
                    <a:pt x="1049" y="2527"/>
                  </a:lnTo>
                  <a:lnTo>
                    <a:pt x="1137" y="2580"/>
                  </a:lnTo>
                  <a:lnTo>
                    <a:pt x="1231" y="2625"/>
                  </a:lnTo>
                  <a:lnTo>
                    <a:pt x="1328" y="2660"/>
                  </a:lnTo>
                  <a:lnTo>
                    <a:pt x="1430" y="2687"/>
                  </a:lnTo>
                  <a:lnTo>
                    <a:pt x="1535" y="2703"/>
                  </a:lnTo>
                  <a:lnTo>
                    <a:pt x="1643" y="2709"/>
                  </a:lnTo>
                  <a:lnTo>
                    <a:pt x="1752" y="2703"/>
                  </a:lnTo>
                  <a:lnTo>
                    <a:pt x="1858" y="2687"/>
                  </a:lnTo>
                  <a:lnTo>
                    <a:pt x="1959" y="2660"/>
                  </a:lnTo>
                  <a:lnTo>
                    <a:pt x="2057" y="2625"/>
                  </a:lnTo>
                  <a:lnTo>
                    <a:pt x="2149" y="2580"/>
                  </a:lnTo>
                  <a:lnTo>
                    <a:pt x="2237" y="2527"/>
                  </a:lnTo>
                  <a:lnTo>
                    <a:pt x="2319" y="2466"/>
                  </a:lnTo>
                  <a:lnTo>
                    <a:pt x="2393" y="2398"/>
                  </a:lnTo>
                  <a:lnTo>
                    <a:pt x="2461" y="2322"/>
                  </a:lnTo>
                  <a:lnTo>
                    <a:pt x="2524" y="2240"/>
                  </a:lnTo>
                  <a:lnTo>
                    <a:pt x="2576" y="2154"/>
                  </a:lnTo>
                  <a:lnTo>
                    <a:pt x="2621" y="2060"/>
                  </a:lnTo>
                  <a:lnTo>
                    <a:pt x="2657" y="1962"/>
                  </a:lnTo>
                  <a:lnTo>
                    <a:pt x="2682" y="1860"/>
                  </a:lnTo>
                  <a:lnTo>
                    <a:pt x="2700" y="1755"/>
                  </a:lnTo>
                  <a:lnTo>
                    <a:pt x="2705" y="1647"/>
                  </a:lnTo>
                  <a:lnTo>
                    <a:pt x="2700" y="1537"/>
                  </a:lnTo>
                  <a:lnTo>
                    <a:pt x="2682" y="1432"/>
                  </a:lnTo>
                  <a:lnTo>
                    <a:pt x="2657" y="1330"/>
                  </a:lnTo>
                  <a:lnTo>
                    <a:pt x="2621" y="1232"/>
                  </a:lnTo>
                  <a:lnTo>
                    <a:pt x="2576" y="1140"/>
                  </a:lnTo>
                  <a:lnTo>
                    <a:pt x="2524" y="1052"/>
                  </a:lnTo>
                  <a:lnTo>
                    <a:pt x="2461" y="970"/>
                  </a:lnTo>
                  <a:lnTo>
                    <a:pt x="2393" y="894"/>
                  </a:lnTo>
                  <a:lnTo>
                    <a:pt x="2319" y="826"/>
                  </a:lnTo>
                  <a:lnTo>
                    <a:pt x="2237" y="765"/>
                  </a:lnTo>
                  <a:lnTo>
                    <a:pt x="2149" y="712"/>
                  </a:lnTo>
                  <a:lnTo>
                    <a:pt x="2057" y="667"/>
                  </a:lnTo>
                  <a:lnTo>
                    <a:pt x="1959" y="632"/>
                  </a:lnTo>
                  <a:lnTo>
                    <a:pt x="1858" y="605"/>
                  </a:lnTo>
                  <a:lnTo>
                    <a:pt x="1752" y="589"/>
                  </a:lnTo>
                  <a:lnTo>
                    <a:pt x="1643" y="583"/>
                  </a:lnTo>
                  <a:close/>
                  <a:moveTo>
                    <a:pt x="1721" y="0"/>
                  </a:moveTo>
                  <a:lnTo>
                    <a:pt x="1930" y="24"/>
                  </a:lnTo>
                  <a:lnTo>
                    <a:pt x="1971" y="309"/>
                  </a:lnTo>
                  <a:lnTo>
                    <a:pt x="2063" y="335"/>
                  </a:lnTo>
                  <a:lnTo>
                    <a:pt x="2155" y="368"/>
                  </a:lnTo>
                  <a:lnTo>
                    <a:pt x="2354" y="161"/>
                  </a:lnTo>
                  <a:lnTo>
                    <a:pt x="2535" y="262"/>
                  </a:lnTo>
                  <a:lnTo>
                    <a:pt x="2463" y="542"/>
                  </a:lnTo>
                  <a:lnTo>
                    <a:pt x="2532" y="597"/>
                  </a:lnTo>
                  <a:lnTo>
                    <a:pt x="2598" y="655"/>
                  </a:lnTo>
                  <a:lnTo>
                    <a:pt x="2860" y="538"/>
                  </a:lnTo>
                  <a:lnTo>
                    <a:pt x="2991" y="702"/>
                  </a:lnTo>
                  <a:lnTo>
                    <a:pt x="2819" y="933"/>
                  </a:lnTo>
                  <a:lnTo>
                    <a:pt x="2866" y="1017"/>
                  </a:lnTo>
                  <a:lnTo>
                    <a:pt x="2907" y="1105"/>
                  </a:lnTo>
                  <a:lnTo>
                    <a:pt x="3198" y="1097"/>
                  </a:lnTo>
                  <a:lnTo>
                    <a:pt x="3254" y="1299"/>
                  </a:lnTo>
                  <a:lnTo>
                    <a:pt x="3002" y="1446"/>
                  </a:lnTo>
                  <a:lnTo>
                    <a:pt x="3014" y="1534"/>
                  </a:lnTo>
                  <a:lnTo>
                    <a:pt x="3018" y="1622"/>
                  </a:lnTo>
                  <a:lnTo>
                    <a:pt x="3286" y="1725"/>
                  </a:lnTo>
                  <a:lnTo>
                    <a:pt x="3264" y="1933"/>
                  </a:lnTo>
                  <a:lnTo>
                    <a:pt x="2979" y="1974"/>
                  </a:lnTo>
                  <a:lnTo>
                    <a:pt x="2952" y="2067"/>
                  </a:lnTo>
                  <a:lnTo>
                    <a:pt x="2918" y="2157"/>
                  </a:lnTo>
                  <a:lnTo>
                    <a:pt x="3127" y="2357"/>
                  </a:lnTo>
                  <a:lnTo>
                    <a:pt x="3024" y="2541"/>
                  </a:lnTo>
                  <a:lnTo>
                    <a:pt x="2746" y="2468"/>
                  </a:lnTo>
                  <a:lnTo>
                    <a:pt x="2692" y="2537"/>
                  </a:lnTo>
                  <a:lnTo>
                    <a:pt x="2633" y="2601"/>
                  </a:lnTo>
                  <a:lnTo>
                    <a:pt x="2750" y="2865"/>
                  </a:lnTo>
                  <a:lnTo>
                    <a:pt x="2586" y="2995"/>
                  </a:lnTo>
                  <a:lnTo>
                    <a:pt x="2356" y="2822"/>
                  </a:lnTo>
                  <a:lnTo>
                    <a:pt x="2272" y="2871"/>
                  </a:lnTo>
                  <a:lnTo>
                    <a:pt x="2184" y="2912"/>
                  </a:lnTo>
                  <a:lnTo>
                    <a:pt x="2192" y="3204"/>
                  </a:lnTo>
                  <a:lnTo>
                    <a:pt x="1989" y="3260"/>
                  </a:lnTo>
                  <a:lnTo>
                    <a:pt x="1844" y="3008"/>
                  </a:lnTo>
                  <a:lnTo>
                    <a:pt x="1756" y="3018"/>
                  </a:lnTo>
                  <a:lnTo>
                    <a:pt x="1668" y="3022"/>
                  </a:lnTo>
                  <a:lnTo>
                    <a:pt x="1565" y="3292"/>
                  </a:lnTo>
                  <a:lnTo>
                    <a:pt x="1358" y="3268"/>
                  </a:lnTo>
                  <a:lnTo>
                    <a:pt x="1317" y="2983"/>
                  </a:lnTo>
                  <a:lnTo>
                    <a:pt x="1223" y="2957"/>
                  </a:lnTo>
                  <a:lnTo>
                    <a:pt x="1133" y="2924"/>
                  </a:lnTo>
                  <a:lnTo>
                    <a:pt x="932" y="3131"/>
                  </a:lnTo>
                  <a:lnTo>
                    <a:pt x="750" y="3030"/>
                  </a:lnTo>
                  <a:lnTo>
                    <a:pt x="822" y="2750"/>
                  </a:lnTo>
                  <a:lnTo>
                    <a:pt x="754" y="2695"/>
                  </a:lnTo>
                  <a:lnTo>
                    <a:pt x="690" y="2637"/>
                  </a:lnTo>
                  <a:lnTo>
                    <a:pt x="426" y="2754"/>
                  </a:lnTo>
                  <a:lnTo>
                    <a:pt x="295" y="2590"/>
                  </a:lnTo>
                  <a:lnTo>
                    <a:pt x="467" y="2361"/>
                  </a:lnTo>
                  <a:lnTo>
                    <a:pt x="420" y="2275"/>
                  </a:lnTo>
                  <a:lnTo>
                    <a:pt x="379" y="2187"/>
                  </a:lnTo>
                  <a:lnTo>
                    <a:pt x="86" y="2195"/>
                  </a:lnTo>
                  <a:lnTo>
                    <a:pt x="29" y="1993"/>
                  </a:lnTo>
                  <a:lnTo>
                    <a:pt x="283" y="1846"/>
                  </a:lnTo>
                  <a:lnTo>
                    <a:pt x="274" y="1758"/>
                  </a:lnTo>
                  <a:lnTo>
                    <a:pt x="268" y="1670"/>
                  </a:lnTo>
                  <a:lnTo>
                    <a:pt x="0" y="1569"/>
                  </a:lnTo>
                  <a:lnTo>
                    <a:pt x="23" y="1360"/>
                  </a:lnTo>
                  <a:lnTo>
                    <a:pt x="309" y="1318"/>
                  </a:lnTo>
                  <a:lnTo>
                    <a:pt x="334" y="1225"/>
                  </a:lnTo>
                  <a:lnTo>
                    <a:pt x="367" y="1135"/>
                  </a:lnTo>
                  <a:lnTo>
                    <a:pt x="160" y="935"/>
                  </a:lnTo>
                  <a:lnTo>
                    <a:pt x="262" y="751"/>
                  </a:lnTo>
                  <a:lnTo>
                    <a:pt x="541" y="826"/>
                  </a:lnTo>
                  <a:lnTo>
                    <a:pt x="594" y="755"/>
                  </a:lnTo>
                  <a:lnTo>
                    <a:pt x="654" y="691"/>
                  </a:lnTo>
                  <a:lnTo>
                    <a:pt x="537" y="427"/>
                  </a:lnTo>
                  <a:lnTo>
                    <a:pt x="699" y="298"/>
                  </a:lnTo>
                  <a:lnTo>
                    <a:pt x="930" y="470"/>
                  </a:lnTo>
                  <a:lnTo>
                    <a:pt x="1014" y="423"/>
                  </a:lnTo>
                  <a:lnTo>
                    <a:pt x="1102" y="380"/>
                  </a:lnTo>
                  <a:lnTo>
                    <a:pt x="1096" y="88"/>
                  </a:lnTo>
                  <a:lnTo>
                    <a:pt x="1297" y="32"/>
                  </a:lnTo>
                  <a:lnTo>
                    <a:pt x="1444" y="284"/>
                  </a:lnTo>
                  <a:lnTo>
                    <a:pt x="1531" y="274"/>
                  </a:lnTo>
                  <a:lnTo>
                    <a:pt x="1619" y="270"/>
                  </a:lnTo>
                  <a:lnTo>
                    <a:pt x="17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a:endParaRPr>
            </a:p>
          </p:txBody>
        </p:sp>
        <p:sp>
          <p:nvSpPr>
            <p:cNvPr id="17" name="Freeform 11">
              <a:extLst>
                <a:ext uri="{FF2B5EF4-FFF2-40B4-BE49-F238E27FC236}">
                  <a16:creationId xmlns:a16="http://schemas.microsoft.com/office/drawing/2014/main" id="{89D0DB5F-043C-20DA-696B-80A3A1C93136}"/>
                </a:ext>
              </a:extLst>
            </p:cNvPr>
            <p:cNvSpPr>
              <a:spLocks noEditPoints="1"/>
            </p:cNvSpPr>
            <p:nvPr/>
          </p:nvSpPr>
          <p:spPr bwMode="auto">
            <a:xfrm>
              <a:off x="7577138" y="1000125"/>
              <a:ext cx="1893888" cy="1895475"/>
            </a:xfrm>
            <a:custGeom>
              <a:avLst/>
              <a:gdLst>
                <a:gd name="T0" fmla="*/ 1006 w 2385"/>
                <a:gd name="T1" fmla="*/ 461 h 2388"/>
                <a:gd name="T2" fmla="*/ 761 w 2385"/>
                <a:gd name="T3" fmla="*/ 575 h 2388"/>
                <a:gd name="T4" fmla="*/ 574 w 2385"/>
                <a:gd name="T5" fmla="*/ 762 h 2388"/>
                <a:gd name="T6" fmla="*/ 461 w 2385"/>
                <a:gd name="T7" fmla="*/ 1007 h 2388"/>
                <a:gd name="T8" fmla="*/ 445 w 2385"/>
                <a:gd name="T9" fmla="*/ 1289 h 2388"/>
                <a:gd name="T10" fmla="*/ 527 w 2385"/>
                <a:gd name="T11" fmla="*/ 1549 h 2388"/>
                <a:gd name="T12" fmla="*/ 691 w 2385"/>
                <a:gd name="T13" fmla="*/ 1758 h 2388"/>
                <a:gd name="T14" fmla="*/ 920 w 2385"/>
                <a:gd name="T15" fmla="*/ 1897 h 2388"/>
                <a:gd name="T16" fmla="*/ 1191 w 2385"/>
                <a:gd name="T17" fmla="*/ 1948 h 2388"/>
                <a:gd name="T18" fmla="*/ 1465 w 2385"/>
                <a:gd name="T19" fmla="*/ 1897 h 2388"/>
                <a:gd name="T20" fmla="*/ 1691 w 2385"/>
                <a:gd name="T21" fmla="*/ 1758 h 2388"/>
                <a:gd name="T22" fmla="*/ 1857 w 2385"/>
                <a:gd name="T23" fmla="*/ 1549 h 2388"/>
                <a:gd name="T24" fmla="*/ 1939 w 2385"/>
                <a:gd name="T25" fmla="*/ 1289 h 2388"/>
                <a:gd name="T26" fmla="*/ 1922 w 2385"/>
                <a:gd name="T27" fmla="*/ 1007 h 2388"/>
                <a:gd name="T28" fmla="*/ 1810 w 2385"/>
                <a:gd name="T29" fmla="*/ 762 h 2388"/>
                <a:gd name="T30" fmla="*/ 1623 w 2385"/>
                <a:gd name="T31" fmla="*/ 575 h 2388"/>
                <a:gd name="T32" fmla="*/ 1377 w 2385"/>
                <a:gd name="T33" fmla="*/ 461 h 2388"/>
                <a:gd name="T34" fmla="*/ 1248 w 2385"/>
                <a:gd name="T35" fmla="*/ 0 h 2388"/>
                <a:gd name="T36" fmla="*/ 1496 w 2385"/>
                <a:gd name="T37" fmla="*/ 242 h 2388"/>
                <a:gd name="T38" fmla="*/ 1840 w 2385"/>
                <a:gd name="T39" fmla="*/ 189 h 2388"/>
                <a:gd name="T40" fmla="*/ 1885 w 2385"/>
                <a:gd name="T41" fmla="*/ 475 h 2388"/>
                <a:gd name="T42" fmla="*/ 2045 w 2385"/>
                <a:gd name="T43" fmla="*/ 674 h 2388"/>
                <a:gd name="T44" fmla="*/ 2320 w 2385"/>
                <a:gd name="T45" fmla="*/ 796 h 2388"/>
                <a:gd name="T46" fmla="*/ 2185 w 2385"/>
                <a:gd name="T47" fmla="*/ 1111 h 2388"/>
                <a:gd name="T48" fmla="*/ 2367 w 2385"/>
                <a:gd name="T49" fmla="*/ 1400 h 2388"/>
                <a:gd name="T50" fmla="*/ 2117 w 2385"/>
                <a:gd name="T51" fmla="*/ 1564 h 2388"/>
                <a:gd name="T52" fmla="*/ 1992 w 2385"/>
                <a:gd name="T53" fmla="*/ 1789 h 2388"/>
                <a:gd name="T54" fmla="*/ 1994 w 2385"/>
                <a:gd name="T55" fmla="*/ 2077 h 2388"/>
                <a:gd name="T56" fmla="*/ 1648 w 2385"/>
                <a:gd name="T57" fmla="*/ 2083 h 2388"/>
                <a:gd name="T58" fmla="*/ 1443 w 2385"/>
                <a:gd name="T59" fmla="*/ 2364 h 2388"/>
                <a:gd name="T60" fmla="*/ 1209 w 2385"/>
                <a:gd name="T61" fmla="*/ 2192 h 2388"/>
                <a:gd name="T62" fmla="*/ 955 w 2385"/>
                <a:gd name="T63" fmla="*/ 2163 h 2388"/>
                <a:gd name="T64" fmla="*/ 676 w 2385"/>
                <a:gd name="T65" fmla="*/ 2270 h 2388"/>
                <a:gd name="T66" fmla="*/ 547 w 2385"/>
                <a:gd name="T67" fmla="*/ 1955 h 2388"/>
                <a:gd name="T68" fmla="*/ 215 w 2385"/>
                <a:gd name="T69" fmla="*/ 1879 h 2388"/>
                <a:gd name="T70" fmla="*/ 275 w 2385"/>
                <a:gd name="T71" fmla="*/ 1586 h 2388"/>
                <a:gd name="T72" fmla="*/ 205 w 2385"/>
                <a:gd name="T73" fmla="*/ 1339 h 2388"/>
                <a:gd name="T74" fmla="*/ 0 w 2385"/>
                <a:gd name="T75" fmla="*/ 1136 h 2388"/>
                <a:gd name="T76" fmla="*/ 242 w 2385"/>
                <a:gd name="T77" fmla="*/ 888 h 2388"/>
                <a:gd name="T78" fmla="*/ 189 w 2385"/>
                <a:gd name="T79" fmla="*/ 543 h 2388"/>
                <a:gd name="T80" fmla="*/ 474 w 2385"/>
                <a:gd name="T81" fmla="*/ 500 h 2388"/>
                <a:gd name="T82" fmla="*/ 674 w 2385"/>
                <a:gd name="T83" fmla="*/ 338 h 2388"/>
                <a:gd name="T84" fmla="*/ 795 w 2385"/>
                <a:gd name="T85" fmla="*/ 62 h 2388"/>
                <a:gd name="T86" fmla="*/ 1111 w 2385"/>
                <a:gd name="T87" fmla="*/ 197 h 2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85" h="2388">
                  <a:moveTo>
                    <a:pt x="1191" y="438"/>
                  </a:moveTo>
                  <a:lnTo>
                    <a:pt x="1097" y="444"/>
                  </a:lnTo>
                  <a:lnTo>
                    <a:pt x="1006" y="461"/>
                  </a:lnTo>
                  <a:lnTo>
                    <a:pt x="920" y="489"/>
                  </a:lnTo>
                  <a:lnTo>
                    <a:pt x="838" y="528"/>
                  </a:lnTo>
                  <a:lnTo>
                    <a:pt x="761" y="575"/>
                  </a:lnTo>
                  <a:lnTo>
                    <a:pt x="691" y="629"/>
                  </a:lnTo>
                  <a:lnTo>
                    <a:pt x="629" y="692"/>
                  </a:lnTo>
                  <a:lnTo>
                    <a:pt x="574" y="762"/>
                  </a:lnTo>
                  <a:lnTo>
                    <a:pt x="527" y="839"/>
                  </a:lnTo>
                  <a:lnTo>
                    <a:pt x="488" y="921"/>
                  </a:lnTo>
                  <a:lnTo>
                    <a:pt x="461" y="1007"/>
                  </a:lnTo>
                  <a:lnTo>
                    <a:pt x="445" y="1099"/>
                  </a:lnTo>
                  <a:lnTo>
                    <a:pt x="439" y="1193"/>
                  </a:lnTo>
                  <a:lnTo>
                    <a:pt x="445" y="1289"/>
                  </a:lnTo>
                  <a:lnTo>
                    <a:pt x="461" y="1379"/>
                  </a:lnTo>
                  <a:lnTo>
                    <a:pt x="488" y="1467"/>
                  </a:lnTo>
                  <a:lnTo>
                    <a:pt x="527" y="1549"/>
                  </a:lnTo>
                  <a:lnTo>
                    <a:pt x="574" y="1625"/>
                  </a:lnTo>
                  <a:lnTo>
                    <a:pt x="629" y="1693"/>
                  </a:lnTo>
                  <a:lnTo>
                    <a:pt x="691" y="1758"/>
                  </a:lnTo>
                  <a:lnTo>
                    <a:pt x="761" y="1813"/>
                  </a:lnTo>
                  <a:lnTo>
                    <a:pt x="838" y="1860"/>
                  </a:lnTo>
                  <a:lnTo>
                    <a:pt x="920" y="1897"/>
                  </a:lnTo>
                  <a:lnTo>
                    <a:pt x="1006" y="1924"/>
                  </a:lnTo>
                  <a:lnTo>
                    <a:pt x="1097" y="1942"/>
                  </a:lnTo>
                  <a:lnTo>
                    <a:pt x="1191" y="1948"/>
                  </a:lnTo>
                  <a:lnTo>
                    <a:pt x="1287" y="1942"/>
                  </a:lnTo>
                  <a:lnTo>
                    <a:pt x="1377" y="1924"/>
                  </a:lnTo>
                  <a:lnTo>
                    <a:pt x="1465" y="1897"/>
                  </a:lnTo>
                  <a:lnTo>
                    <a:pt x="1547" y="1860"/>
                  </a:lnTo>
                  <a:lnTo>
                    <a:pt x="1623" y="1813"/>
                  </a:lnTo>
                  <a:lnTo>
                    <a:pt x="1691" y="1758"/>
                  </a:lnTo>
                  <a:lnTo>
                    <a:pt x="1756" y="1693"/>
                  </a:lnTo>
                  <a:lnTo>
                    <a:pt x="1810" y="1625"/>
                  </a:lnTo>
                  <a:lnTo>
                    <a:pt x="1857" y="1549"/>
                  </a:lnTo>
                  <a:lnTo>
                    <a:pt x="1894" y="1467"/>
                  </a:lnTo>
                  <a:lnTo>
                    <a:pt x="1922" y="1379"/>
                  </a:lnTo>
                  <a:lnTo>
                    <a:pt x="1939" y="1289"/>
                  </a:lnTo>
                  <a:lnTo>
                    <a:pt x="1945" y="1193"/>
                  </a:lnTo>
                  <a:lnTo>
                    <a:pt x="1939" y="1099"/>
                  </a:lnTo>
                  <a:lnTo>
                    <a:pt x="1922" y="1007"/>
                  </a:lnTo>
                  <a:lnTo>
                    <a:pt x="1894" y="921"/>
                  </a:lnTo>
                  <a:lnTo>
                    <a:pt x="1857" y="839"/>
                  </a:lnTo>
                  <a:lnTo>
                    <a:pt x="1810" y="762"/>
                  </a:lnTo>
                  <a:lnTo>
                    <a:pt x="1756" y="692"/>
                  </a:lnTo>
                  <a:lnTo>
                    <a:pt x="1691" y="629"/>
                  </a:lnTo>
                  <a:lnTo>
                    <a:pt x="1623" y="575"/>
                  </a:lnTo>
                  <a:lnTo>
                    <a:pt x="1547" y="528"/>
                  </a:lnTo>
                  <a:lnTo>
                    <a:pt x="1465" y="489"/>
                  </a:lnTo>
                  <a:lnTo>
                    <a:pt x="1377" y="461"/>
                  </a:lnTo>
                  <a:lnTo>
                    <a:pt x="1287" y="444"/>
                  </a:lnTo>
                  <a:lnTo>
                    <a:pt x="1191" y="438"/>
                  </a:lnTo>
                  <a:close/>
                  <a:moveTo>
                    <a:pt x="1248" y="0"/>
                  </a:moveTo>
                  <a:lnTo>
                    <a:pt x="1400" y="15"/>
                  </a:lnTo>
                  <a:lnTo>
                    <a:pt x="1430" y="223"/>
                  </a:lnTo>
                  <a:lnTo>
                    <a:pt x="1496" y="242"/>
                  </a:lnTo>
                  <a:lnTo>
                    <a:pt x="1562" y="266"/>
                  </a:lnTo>
                  <a:lnTo>
                    <a:pt x="1707" y="115"/>
                  </a:lnTo>
                  <a:lnTo>
                    <a:pt x="1840" y="189"/>
                  </a:lnTo>
                  <a:lnTo>
                    <a:pt x="1787" y="391"/>
                  </a:lnTo>
                  <a:lnTo>
                    <a:pt x="1838" y="432"/>
                  </a:lnTo>
                  <a:lnTo>
                    <a:pt x="1885" y="475"/>
                  </a:lnTo>
                  <a:lnTo>
                    <a:pt x="2074" y="389"/>
                  </a:lnTo>
                  <a:lnTo>
                    <a:pt x="2170" y="508"/>
                  </a:lnTo>
                  <a:lnTo>
                    <a:pt x="2045" y="674"/>
                  </a:lnTo>
                  <a:lnTo>
                    <a:pt x="2080" y="737"/>
                  </a:lnTo>
                  <a:lnTo>
                    <a:pt x="2109" y="802"/>
                  </a:lnTo>
                  <a:lnTo>
                    <a:pt x="2320" y="796"/>
                  </a:lnTo>
                  <a:lnTo>
                    <a:pt x="2361" y="942"/>
                  </a:lnTo>
                  <a:lnTo>
                    <a:pt x="2180" y="1048"/>
                  </a:lnTo>
                  <a:lnTo>
                    <a:pt x="2185" y="1111"/>
                  </a:lnTo>
                  <a:lnTo>
                    <a:pt x="2189" y="1175"/>
                  </a:lnTo>
                  <a:lnTo>
                    <a:pt x="2385" y="1249"/>
                  </a:lnTo>
                  <a:lnTo>
                    <a:pt x="2367" y="1400"/>
                  </a:lnTo>
                  <a:lnTo>
                    <a:pt x="2160" y="1431"/>
                  </a:lnTo>
                  <a:lnTo>
                    <a:pt x="2142" y="1498"/>
                  </a:lnTo>
                  <a:lnTo>
                    <a:pt x="2117" y="1564"/>
                  </a:lnTo>
                  <a:lnTo>
                    <a:pt x="2267" y="1709"/>
                  </a:lnTo>
                  <a:lnTo>
                    <a:pt x="2195" y="1842"/>
                  </a:lnTo>
                  <a:lnTo>
                    <a:pt x="1992" y="1789"/>
                  </a:lnTo>
                  <a:lnTo>
                    <a:pt x="1953" y="1840"/>
                  </a:lnTo>
                  <a:lnTo>
                    <a:pt x="1910" y="1887"/>
                  </a:lnTo>
                  <a:lnTo>
                    <a:pt x="1994" y="2077"/>
                  </a:lnTo>
                  <a:lnTo>
                    <a:pt x="1877" y="2173"/>
                  </a:lnTo>
                  <a:lnTo>
                    <a:pt x="1709" y="2047"/>
                  </a:lnTo>
                  <a:lnTo>
                    <a:pt x="1648" y="2083"/>
                  </a:lnTo>
                  <a:lnTo>
                    <a:pt x="1584" y="2112"/>
                  </a:lnTo>
                  <a:lnTo>
                    <a:pt x="1590" y="2323"/>
                  </a:lnTo>
                  <a:lnTo>
                    <a:pt x="1443" y="2364"/>
                  </a:lnTo>
                  <a:lnTo>
                    <a:pt x="1338" y="2182"/>
                  </a:lnTo>
                  <a:lnTo>
                    <a:pt x="1273" y="2188"/>
                  </a:lnTo>
                  <a:lnTo>
                    <a:pt x="1209" y="2192"/>
                  </a:lnTo>
                  <a:lnTo>
                    <a:pt x="1135" y="2388"/>
                  </a:lnTo>
                  <a:lnTo>
                    <a:pt x="984" y="2370"/>
                  </a:lnTo>
                  <a:lnTo>
                    <a:pt x="955" y="2163"/>
                  </a:lnTo>
                  <a:lnTo>
                    <a:pt x="887" y="2145"/>
                  </a:lnTo>
                  <a:lnTo>
                    <a:pt x="820" y="2120"/>
                  </a:lnTo>
                  <a:lnTo>
                    <a:pt x="676" y="2270"/>
                  </a:lnTo>
                  <a:lnTo>
                    <a:pt x="543" y="2198"/>
                  </a:lnTo>
                  <a:lnTo>
                    <a:pt x="595" y="1995"/>
                  </a:lnTo>
                  <a:lnTo>
                    <a:pt x="547" y="1955"/>
                  </a:lnTo>
                  <a:lnTo>
                    <a:pt x="500" y="1912"/>
                  </a:lnTo>
                  <a:lnTo>
                    <a:pt x="308" y="1997"/>
                  </a:lnTo>
                  <a:lnTo>
                    <a:pt x="215" y="1879"/>
                  </a:lnTo>
                  <a:lnTo>
                    <a:pt x="338" y="1711"/>
                  </a:lnTo>
                  <a:lnTo>
                    <a:pt x="304" y="1650"/>
                  </a:lnTo>
                  <a:lnTo>
                    <a:pt x="275" y="1586"/>
                  </a:lnTo>
                  <a:lnTo>
                    <a:pt x="62" y="1592"/>
                  </a:lnTo>
                  <a:lnTo>
                    <a:pt x="21" y="1445"/>
                  </a:lnTo>
                  <a:lnTo>
                    <a:pt x="205" y="1339"/>
                  </a:lnTo>
                  <a:lnTo>
                    <a:pt x="197" y="1275"/>
                  </a:lnTo>
                  <a:lnTo>
                    <a:pt x="195" y="1210"/>
                  </a:lnTo>
                  <a:lnTo>
                    <a:pt x="0" y="1136"/>
                  </a:lnTo>
                  <a:lnTo>
                    <a:pt x="15" y="985"/>
                  </a:lnTo>
                  <a:lnTo>
                    <a:pt x="222" y="956"/>
                  </a:lnTo>
                  <a:lnTo>
                    <a:pt x="242" y="888"/>
                  </a:lnTo>
                  <a:lnTo>
                    <a:pt x="265" y="821"/>
                  </a:lnTo>
                  <a:lnTo>
                    <a:pt x="115" y="676"/>
                  </a:lnTo>
                  <a:lnTo>
                    <a:pt x="189" y="543"/>
                  </a:lnTo>
                  <a:lnTo>
                    <a:pt x="390" y="596"/>
                  </a:lnTo>
                  <a:lnTo>
                    <a:pt x="431" y="547"/>
                  </a:lnTo>
                  <a:lnTo>
                    <a:pt x="474" y="500"/>
                  </a:lnTo>
                  <a:lnTo>
                    <a:pt x="388" y="309"/>
                  </a:lnTo>
                  <a:lnTo>
                    <a:pt x="508" y="215"/>
                  </a:lnTo>
                  <a:lnTo>
                    <a:pt x="674" y="338"/>
                  </a:lnTo>
                  <a:lnTo>
                    <a:pt x="736" y="305"/>
                  </a:lnTo>
                  <a:lnTo>
                    <a:pt x="799" y="275"/>
                  </a:lnTo>
                  <a:lnTo>
                    <a:pt x="795" y="62"/>
                  </a:lnTo>
                  <a:lnTo>
                    <a:pt x="939" y="21"/>
                  </a:lnTo>
                  <a:lnTo>
                    <a:pt x="1047" y="205"/>
                  </a:lnTo>
                  <a:lnTo>
                    <a:pt x="1111" y="197"/>
                  </a:lnTo>
                  <a:lnTo>
                    <a:pt x="1174" y="195"/>
                  </a:lnTo>
                  <a:lnTo>
                    <a:pt x="1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rial"/>
              </a:endParaRPr>
            </a:p>
          </p:txBody>
        </p:sp>
      </p:grpSp>
      <p:sp>
        <p:nvSpPr>
          <p:cNvPr id="18" name="Rectangle 9">
            <a:extLst>
              <a:ext uri="{FF2B5EF4-FFF2-40B4-BE49-F238E27FC236}">
                <a16:creationId xmlns:a16="http://schemas.microsoft.com/office/drawing/2014/main" id="{3A628201-7494-F2DD-0555-41F1CE1968C7}"/>
              </a:ext>
            </a:extLst>
          </p:cNvPr>
          <p:cNvSpPr>
            <a:spLocks noChangeArrowheads="1"/>
          </p:cNvSpPr>
          <p:nvPr/>
        </p:nvSpPr>
        <p:spPr bwMode="gray">
          <a:xfrm>
            <a:off x="759637" y="2869995"/>
            <a:ext cx="1271712" cy="461665"/>
          </a:xfrm>
          <a:prstGeom prst="rect">
            <a:avLst/>
          </a:prstGeom>
          <a:noFill/>
          <a:ln w="9525">
            <a:noFill/>
            <a:miter lim="800000"/>
            <a:headEnd/>
            <a:tailEnd/>
          </a:ln>
        </p:spPr>
        <p:txBody>
          <a:bodyPr wrap="square">
            <a:spAutoFit/>
          </a:bodyPr>
          <a:lstStyle/>
          <a:p>
            <a:pPr marL="0" marR="0" lvl="0" indent="0" algn="ctr" defTabSz="914400" eaLnBrk="0" fontAlgn="auto" latinLnBrk="0" hangingPunct="0">
              <a:lnSpc>
                <a:spcPct val="100000"/>
              </a:lnSpc>
              <a:spcBef>
                <a:spcPct val="20000"/>
              </a:spcBef>
              <a:spcAft>
                <a:spcPts val="0"/>
              </a:spcAft>
              <a:buClrTx/>
              <a:buSzTx/>
              <a:buFontTx/>
              <a:buNone/>
              <a:tabLst/>
              <a:defRPr/>
            </a:pPr>
            <a:r>
              <a:rPr kumimoji="0" lang="hu-HU" sz="1200" b="1" i="0" u="none" strike="noStrike" kern="0" cap="none" spc="0" normalizeH="0" baseline="0" noProof="0" dirty="0" err="1">
                <a:ln>
                  <a:noFill/>
                </a:ln>
                <a:solidFill>
                  <a:schemeClr val="bg2"/>
                </a:solidFill>
                <a:effectLst/>
                <a:uLnTx/>
                <a:uFillTx/>
                <a:cs typeface="Arial" charset="0"/>
              </a:rPr>
              <a:t>Expected</a:t>
            </a:r>
            <a:r>
              <a:rPr kumimoji="0" lang="hu-HU" sz="1200" b="1" i="0" u="none" strike="noStrike" kern="0" cap="none" spc="0" normalizeH="0" baseline="0" noProof="0" dirty="0">
                <a:ln>
                  <a:noFill/>
                </a:ln>
                <a:solidFill>
                  <a:schemeClr val="bg2"/>
                </a:solidFill>
                <a:effectLst/>
                <a:uLnTx/>
                <a:uFillTx/>
                <a:cs typeface="Arial" charset="0"/>
              </a:rPr>
              <a:t> ampacity</a:t>
            </a:r>
            <a:endParaRPr kumimoji="0" lang="de-DE" sz="1200" b="1" i="0" u="none" strike="noStrike" kern="0" cap="none" spc="0" normalizeH="0" baseline="0" noProof="0" dirty="0">
              <a:ln>
                <a:noFill/>
              </a:ln>
              <a:solidFill>
                <a:schemeClr val="bg2"/>
              </a:solidFill>
              <a:effectLst/>
              <a:uLnTx/>
              <a:uFillTx/>
              <a:cs typeface="Arial" charset="0"/>
            </a:endParaRPr>
          </a:p>
        </p:txBody>
      </p:sp>
      <p:sp>
        <p:nvSpPr>
          <p:cNvPr id="19" name="Rectangle 12">
            <a:extLst>
              <a:ext uri="{FF2B5EF4-FFF2-40B4-BE49-F238E27FC236}">
                <a16:creationId xmlns:a16="http://schemas.microsoft.com/office/drawing/2014/main" id="{3ACD0901-AC9D-4DE9-B724-FEEB3CA58321}"/>
              </a:ext>
            </a:extLst>
          </p:cNvPr>
          <p:cNvSpPr>
            <a:spLocks noChangeArrowheads="1"/>
          </p:cNvSpPr>
          <p:nvPr/>
        </p:nvSpPr>
        <p:spPr bwMode="gray">
          <a:xfrm>
            <a:off x="3445604" y="2848826"/>
            <a:ext cx="1240047" cy="830997"/>
          </a:xfrm>
          <a:prstGeom prst="rect">
            <a:avLst/>
          </a:prstGeom>
          <a:noFill/>
          <a:ln w="9525">
            <a:noFill/>
            <a:miter lim="800000"/>
            <a:headEnd/>
            <a:tailEnd/>
          </a:ln>
        </p:spPr>
        <p:txBody>
          <a:bodyPr>
            <a:spAutoFit/>
          </a:bodyPr>
          <a:lstStyle/>
          <a:p>
            <a:pPr marL="0" marR="0" lvl="0" indent="0" algn="ctr" defTabSz="781835" eaLnBrk="0" fontAlgn="auto" latinLnBrk="0" hangingPunct="0">
              <a:lnSpc>
                <a:spcPct val="100000"/>
              </a:lnSpc>
              <a:spcBef>
                <a:spcPct val="20000"/>
              </a:spcBef>
              <a:spcAft>
                <a:spcPts val="0"/>
              </a:spcAft>
              <a:buClrTx/>
              <a:buSzTx/>
              <a:buFontTx/>
              <a:buNone/>
              <a:tabLst/>
              <a:defRPr/>
            </a:pPr>
            <a:r>
              <a:rPr lang="hu-HU" sz="1200" b="1" kern="0" dirty="0" err="1">
                <a:solidFill>
                  <a:schemeClr val="bg2"/>
                </a:solidFill>
                <a:cs typeface="Arial" charset="0"/>
              </a:rPr>
              <a:t>Allowable</a:t>
            </a:r>
            <a:r>
              <a:rPr lang="hu-HU" sz="1200" b="1" kern="0" dirty="0">
                <a:solidFill>
                  <a:schemeClr val="bg2"/>
                </a:solidFill>
                <a:cs typeface="Arial" charset="0"/>
              </a:rPr>
              <a:t> </a:t>
            </a:r>
            <a:r>
              <a:rPr lang="hu-HU" sz="1200" b="1" kern="0" dirty="0" err="1">
                <a:solidFill>
                  <a:schemeClr val="bg2"/>
                </a:solidFill>
                <a:cs typeface="Arial" charset="0"/>
              </a:rPr>
              <a:t>loads</a:t>
            </a:r>
            <a:r>
              <a:rPr lang="hu-HU" sz="1200" b="1" kern="0" dirty="0">
                <a:solidFill>
                  <a:schemeClr val="bg2"/>
                </a:solidFill>
                <a:cs typeface="Arial" charset="0"/>
              </a:rPr>
              <a:t> of </a:t>
            </a:r>
            <a:r>
              <a:rPr lang="hu-HU" sz="1200" b="1" kern="0" dirty="0" err="1">
                <a:solidFill>
                  <a:schemeClr val="bg2"/>
                </a:solidFill>
                <a:cs typeface="Arial" charset="0"/>
              </a:rPr>
              <a:t>existing</a:t>
            </a:r>
            <a:r>
              <a:rPr lang="hu-HU" sz="1200" b="1" kern="0" dirty="0">
                <a:solidFill>
                  <a:schemeClr val="bg2"/>
                </a:solidFill>
                <a:cs typeface="Arial" charset="0"/>
              </a:rPr>
              <a:t> </a:t>
            </a:r>
            <a:r>
              <a:rPr lang="hu-HU" sz="1200" b="1" kern="0" dirty="0" err="1">
                <a:solidFill>
                  <a:schemeClr val="bg2"/>
                </a:solidFill>
                <a:cs typeface="Arial" charset="0"/>
              </a:rPr>
              <a:t>structures</a:t>
            </a:r>
            <a:r>
              <a:rPr lang="hu-HU" sz="1200" b="1" kern="0" dirty="0">
                <a:solidFill>
                  <a:schemeClr val="bg2"/>
                </a:solidFill>
                <a:cs typeface="Arial" charset="0"/>
              </a:rPr>
              <a:t> </a:t>
            </a:r>
            <a:endParaRPr kumimoji="0" lang="de-DE" sz="1200" b="1" i="0" u="none" strike="noStrike" kern="0" cap="none" spc="0" normalizeH="0" baseline="0" noProof="0" dirty="0">
              <a:ln>
                <a:noFill/>
              </a:ln>
              <a:solidFill>
                <a:schemeClr val="bg2"/>
              </a:solidFill>
              <a:effectLst/>
              <a:uLnTx/>
              <a:uFillTx/>
              <a:cs typeface="Arial" charset="0"/>
            </a:endParaRPr>
          </a:p>
        </p:txBody>
      </p:sp>
      <p:sp>
        <p:nvSpPr>
          <p:cNvPr id="20" name="Rectangle 12">
            <a:extLst>
              <a:ext uri="{FF2B5EF4-FFF2-40B4-BE49-F238E27FC236}">
                <a16:creationId xmlns:a16="http://schemas.microsoft.com/office/drawing/2014/main" id="{10167A66-8D21-7138-DBFB-1EE3353BCAC8}"/>
              </a:ext>
            </a:extLst>
          </p:cNvPr>
          <p:cNvSpPr>
            <a:spLocks noChangeArrowheads="1"/>
          </p:cNvSpPr>
          <p:nvPr/>
        </p:nvSpPr>
        <p:spPr bwMode="gray">
          <a:xfrm>
            <a:off x="2100876" y="4827875"/>
            <a:ext cx="1240047" cy="830997"/>
          </a:xfrm>
          <a:prstGeom prst="rect">
            <a:avLst/>
          </a:prstGeom>
          <a:noFill/>
          <a:ln w="9525">
            <a:noFill/>
            <a:miter lim="800000"/>
            <a:headEnd/>
            <a:tailEnd/>
          </a:ln>
        </p:spPr>
        <p:txBody>
          <a:bodyPr>
            <a:spAutoFit/>
          </a:bodyPr>
          <a:lstStyle/>
          <a:p>
            <a:pPr marL="0" marR="0" lvl="0" indent="0" algn="ctr" defTabSz="781835" eaLnBrk="0" fontAlgn="auto" latinLnBrk="0" hangingPunct="0">
              <a:lnSpc>
                <a:spcPct val="100000"/>
              </a:lnSpc>
              <a:spcBef>
                <a:spcPct val="20000"/>
              </a:spcBef>
              <a:spcAft>
                <a:spcPts val="0"/>
              </a:spcAft>
              <a:buClrTx/>
              <a:buSzTx/>
              <a:buFontTx/>
              <a:buNone/>
              <a:tabLst/>
              <a:defRPr/>
            </a:pPr>
            <a:r>
              <a:rPr lang="hu-HU" sz="1200" b="1" kern="0" dirty="0" err="1">
                <a:cs typeface="Arial" charset="0"/>
              </a:rPr>
              <a:t>Reqired</a:t>
            </a:r>
            <a:r>
              <a:rPr lang="hu-HU" sz="1200" b="1" kern="0" dirty="0">
                <a:cs typeface="Arial" charset="0"/>
              </a:rPr>
              <a:t> </a:t>
            </a:r>
            <a:r>
              <a:rPr lang="hu-HU" sz="1200" b="1" kern="0" dirty="0" err="1">
                <a:cs typeface="Arial" charset="0"/>
              </a:rPr>
              <a:t>electrical</a:t>
            </a:r>
            <a:r>
              <a:rPr lang="hu-HU" sz="1200" b="1" kern="0" dirty="0">
                <a:cs typeface="Arial" charset="0"/>
              </a:rPr>
              <a:t> </a:t>
            </a:r>
            <a:r>
              <a:rPr lang="hu-HU" sz="1200" b="1" kern="0" dirty="0" err="1">
                <a:cs typeface="Arial" charset="0"/>
              </a:rPr>
              <a:t>safety</a:t>
            </a:r>
            <a:r>
              <a:rPr lang="hu-HU" sz="1200" b="1" kern="0" dirty="0">
                <a:cs typeface="Arial" charset="0"/>
              </a:rPr>
              <a:t> </a:t>
            </a:r>
            <a:r>
              <a:rPr lang="hu-HU" sz="1200" b="1" kern="0" dirty="0" err="1">
                <a:cs typeface="Arial" charset="0"/>
              </a:rPr>
              <a:t>clearances</a:t>
            </a:r>
            <a:endParaRPr kumimoji="0" lang="de-DE" sz="1200" b="1" i="0" u="none" strike="noStrike" kern="0" cap="none" spc="0" normalizeH="0" baseline="0" noProof="0" dirty="0">
              <a:ln>
                <a:noFill/>
              </a:ln>
              <a:effectLst/>
              <a:uLnTx/>
              <a:uFillTx/>
              <a:cs typeface="Arial" charset="0"/>
            </a:endParaRPr>
          </a:p>
        </p:txBody>
      </p:sp>
      <p:sp>
        <p:nvSpPr>
          <p:cNvPr id="21" name="Rounded Rectangle 3">
            <a:extLst>
              <a:ext uri="{FF2B5EF4-FFF2-40B4-BE49-F238E27FC236}">
                <a16:creationId xmlns:a16="http://schemas.microsoft.com/office/drawing/2014/main" id="{C97E36BA-D9DD-380C-0BDA-96D7A6FE138F}"/>
              </a:ext>
            </a:extLst>
          </p:cNvPr>
          <p:cNvSpPr/>
          <p:nvPr/>
        </p:nvSpPr>
        <p:spPr>
          <a:xfrm>
            <a:off x="5327304" y="1365163"/>
            <a:ext cx="5940000" cy="1152000"/>
          </a:xfrm>
          <a:prstGeom prst="roundRect">
            <a:avLst>
              <a:gd name="adj" fmla="val 5743"/>
            </a:avLst>
          </a:prstGeom>
          <a:solidFill>
            <a:schemeClr val="accent5"/>
          </a:solidFill>
          <a:ln w="12700" cap="flat" cmpd="sng" algn="ctr">
            <a:noFill/>
            <a:prstDash val="solid"/>
            <a:miter lim="800000"/>
          </a:ln>
          <a:effectLst/>
        </p:spPr>
        <p:txBody>
          <a:bodyPr lIns="90000" tIns="216000" rIns="90000" bIns="180000" rtlCol="0" anchor="t"/>
          <a:lstStyle/>
          <a:p>
            <a:pPr marL="268288" marR="0" lvl="0" indent="-268288" defTabSz="914400" eaLnBrk="1" fontAlgn="auto" latinLnBrk="0" hangingPunct="1">
              <a:lnSpc>
                <a:spcPct val="100000"/>
              </a:lnSpc>
              <a:spcBef>
                <a:spcPts val="0"/>
              </a:spcBef>
              <a:spcAft>
                <a:spcPts val="0"/>
              </a:spcAft>
              <a:buClrTx/>
              <a:buSzTx/>
              <a:buFontTx/>
              <a:buNone/>
              <a:tabLst/>
              <a:defRPr/>
            </a:pPr>
            <a:r>
              <a:rPr lang="hu-HU" sz="1600" b="1" kern="0" dirty="0" err="1">
                <a:solidFill>
                  <a:schemeClr val="bg2"/>
                </a:solidFill>
                <a:latin typeface="Arial"/>
                <a:ea typeface="Arial" charset="0"/>
                <a:cs typeface="Arial" panose="020B0604020202020204" pitchFamily="34" charset="0"/>
              </a:rPr>
              <a:t>Expected</a:t>
            </a:r>
            <a:r>
              <a:rPr lang="hu-HU" sz="1600" b="1" kern="0" dirty="0">
                <a:solidFill>
                  <a:schemeClr val="bg2"/>
                </a:solidFill>
                <a:latin typeface="Arial"/>
                <a:ea typeface="Arial" charset="0"/>
                <a:cs typeface="Arial" panose="020B0604020202020204" pitchFamily="34" charset="0"/>
              </a:rPr>
              <a:t> ampacity</a:t>
            </a:r>
            <a:br>
              <a:rPr kumimoji="0" lang="hu-HU" sz="1400" b="0" i="0" u="none" strike="noStrike" kern="0" cap="none" spc="0" normalizeH="0" baseline="0" noProof="0" dirty="0">
                <a:ln>
                  <a:noFill/>
                </a:ln>
                <a:solidFill>
                  <a:schemeClr val="bg2"/>
                </a:solidFill>
                <a:effectLst/>
                <a:uLnTx/>
                <a:uFillTx/>
                <a:latin typeface="Arial"/>
                <a:ea typeface="Arial" charset="0"/>
                <a:cs typeface="Arial" panose="020B0604020202020204" pitchFamily="34" charset="0"/>
              </a:rPr>
            </a:br>
            <a:r>
              <a:rPr lang="hu-HU" sz="1400" kern="0" dirty="0">
                <a:solidFill>
                  <a:schemeClr val="bg2"/>
                </a:solidFill>
                <a:latin typeface="Arial"/>
                <a:ea typeface="Arial" charset="0"/>
                <a:cs typeface="Arial" panose="020B0604020202020204" pitchFamily="34" charset="0"/>
              </a:rPr>
              <a:t>R</a:t>
            </a:r>
            <a:r>
              <a:rPr kumimoji="0" lang="hu-HU" sz="1400" b="0" i="0" u="none" strike="noStrike" kern="0" cap="none" spc="0" normalizeH="0" baseline="0" noProof="0" dirty="0" err="1">
                <a:ln>
                  <a:noFill/>
                </a:ln>
                <a:solidFill>
                  <a:schemeClr val="bg2"/>
                </a:solidFill>
                <a:effectLst/>
                <a:uLnTx/>
                <a:uFillTx/>
                <a:latin typeface="Arial"/>
                <a:ea typeface="Arial" charset="0"/>
                <a:cs typeface="Arial" panose="020B0604020202020204" pitchFamily="34" charset="0"/>
              </a:rPr>
              <a:t>equirements</a:t>
            </a:r>
            <a:r>
              <a:rPr kumimoji="0" lang="hu-HU" sz="1400" b="0" i="0" u="none" strike="noStrike" kern="0" cap="none" spc="0" normalizeH="0" baseline="0" noProof="0" dirty="0">
                <a:ln>
                  <a:noFill/>
                </a:ln>
                <a:solidFill>
                  <a:schemeClr val="bg2"/>
                </a:solidFill>
                <a:effectLst/>
                <a:uLnTx/>
                <a:uFillTx/>
                <a:latin typeface="Arial"/>
                <a:ea typeface="Arial" charset="0"/>
                <a:cs typeface="Arial" panose="020B0604020202020204" pitchFamily="34" charset="0"/>
              </a:rPr>
              <a:t> of </a:t>
            </a:r>
            <a:r>
              <a:rPr kumimoji="0" lang="hu-HU" sz="1400" b="0" i="0" u="none" strike="noStrike" kern="0" cap="none" spc="0" normalizeH="0" baseline="0" noProof="0" dirty="0" err="1">
                <a:ln>
                  <a:noFill/>
                </a:ln>
                <a:solidFill>
                  <a:schemeClr val="bg2"/>
                </a:solidFill>
                <a:effectLst/>
                <a:uLnTx/>
                <a:uFillTx/>
                <a:latin typeface="Arial"/>
                <a:ea typeface="Arial" charset="0"/>
                <a:cs typeface="Arial" panose="020B0604020202020204" pitchFamily="34" charset="0"/>
              </a:rPr>
              <a:t>the</a:t>
            </a:r>
            <a:r>
              <a:rPr kumimoji="0" lang="hu-HU" sz="1400" b="0" i="0" u="none" strike="noStrike" kern="0" cap="none" spc="0" normalizeH="0" baseline="0" noProof="0" dirty="0">
                <a:ln>
                  <a:noFill/>
                </a:ln>
                <a:solidFill>
                  <a:schemeClr val="bg2"/>
                </a:solidFill>
                <a:effectLst/>
                <a:uLnTx/>
                <a:uFillTx/>
                <a:latin typeface="Arial"/>
                <a:ea typeface="Arial" charset="0"/>
                <a:cs typeface="Arial" panose="020B0604020202020204" pitchFamily="34" charset="0"/>
              </a:rPr>
              <a:t> operator</a:t>
            </a:r>
          </a:p>
          <a:p>
            <a:pPr marL="268288" marR="0" lvl="0" indent="-268288" defTabSz="914400" eaLnBrk="1" fontAlgn="auto" latinLnBrk="0" hangingPunct="1">
              <a:lnSpc>
                <a:spcPct val="100000"/>
              </a:lnSpc>
              <a:spcBef>
                <a:spcPts val="0"/>
              </a:spcBef>
              <a:spcAft>
                <a:spcPts val="0"/>
              </a:spcAft>
              <a:buClrTx/>
              <a:buSzTx/>
              <a:buFontTx/>
              <a:buNone/>
              <a:tabLst/>
              <a:defRPr/>
            </a:pPr>
            <a:r>
              <a:rPr lang="hu-HU" sz="1400" kern="0" dirty="0">
                <a:solidFill>
                  <a:schemeClr val="bg2"/>
                </a:solidFill>
                <a:latin typeface="Arial"/>
                <a:ea typeface="Arial" charset="0"/>
                <a:cs typeface="Arial" panose="020B0604020202020204" pitchFamily="34" charset="0"/>
              </a:rPr>
              <a:t>	Maximum </a:t>
            </a:r>
            <a:r>
              <a:rPr lang="hu-HU" sz="1400" kern="0" dirty="0" err="1">
                <a:solidFill>
                  <a:schemeClr val="bg2"/>
                </a:solidFill>
                <a:latin typeface="Arial"/>
                <a:ea typeface="Arial" charset="0"/>
                <a:cs typeface="Arial" panose="020B0604020202020204" pitchFamily="34" charset="0"/>
              </a:rPr>
              <a:t>operating</a:t>
            </a:r>
            <a:r>
              <a:rPr lang="hu-HU" sz="1400" kern="0" dirty="0">
                <a:solidFill>
                  <a:schemeClr val="bg2"/>
                </a:solidFill>
                <a:latin typeface="Arial"/>
                <a:ea typeface="Arial" charset="0"/>
                <a:cs typeface="Arial" panose="020B0604020202020204" pitchFamily="34" charset="0"/>
              </a:rPr>
              <a:t> </a:t>
            </a:r>
            <a:r>
              <a:rPr lang="hu-HU" sz="1400" kern="0" dirty="0" err="1">
                <a:solidFill>
                  <a:schemeClr val="bg2"/>
                </a:solidFill>
                <a:latin typeface="Arial"/>
                <a:ea typeface="Arial" charset="0"/>
                <a:cs typeface="Arial" panose="020B0604020202020204" pitchFamily="34" charset="0"/>
              </a:rPr>
              <a:t>temperature</a:t>
            </a:r>
            <a:endParaRPr kumimoji="0" lang="hu-HU" sz="1400" b="0" i="0" u="none" strike="noStrike" kern="0" cap="none" spc="0" normalizeH="0" baseline="0" noProof="0" dirty="0">
              <a:ln>
                <a:noFill/>
              </a:ln>
              <a:solidFill>
                <a:schemeClr val="bg2"/>
              </a:solidFill>
              <a:effectLst/>
              <a:uLnTx/>
              <a:uFillTx/>
              <a:latin typeface="Arial"/>
              <a:ea typeface="Arial" charset="0"/>
              <a:cs typeface="Arial" panose="020B0604020202020204" pitchFamily="34" charset="0"/>
            </a:endParaRPr>
          </a:p>
        </p:txBody>
      </p:sp>
      <p:sp>
        <p:nvSpPr>
          <p:cNvPr id="22" name="Rounded Rectangle 10">
            <a:extLst>
              <a:ext uri="{FF2B5EF4-FFF2-40B4-BE49-F238E27FC236}">
                <a16:creationId xmlns:a16="http://schemas.microsoft.com/office/drawing/2014/main" id="{7FC989EF-C96D-FE40-05AE-65536D92E029}"/>
              </a:ext>
            </a:extLst>
          </p:cNvPr>
          <p:cNvSpPr/>
          <p:nvPr/>
        </p:nvSpPr>
        <p:spPr>
          <a:xfrm>
            <a:off x="5327304" y="4568422"/>
            <a:ext cx="5940000" cy="1152000"/>
          </a:xfrm>
          <a:prstGeom prst="roundRect">
            <a:avLst>
              <a:gd name="adj" fmla="val 4104"/>
            </a:avLst>
          </a:prstGeom>
          <a:solidFill>
            <a:schemeClr val="accent6"/>
          </a:solidFill>
          <a:ln w="12700" cap="flat" cmpd="sng" algn="ctr">
            <a:noFill/>
            <a:prstDash val="solid"/>
            <a:miter lim="800000"/>
          </a:ln>
          <a:effectLst/>
        </p:spPr>
        <p:txBody>
          <a:bodyPr tIns="216000" bIns="180000" rtlCol="0" anchor="t"/>
          <a:lstStyle/>
          <a:p>
            <a:pPr>
              <a:defRPr/>
            </a:pPr>
            <a:r>
              <a:rPr lang="hu-HU" sz="1600" b="1" kern="0" dirty="0" err="1">
                <a:cs typeface="Arial" charset="0"/>
              </a:rPr>
              <a:t>Required</a:t>
            </a:r>
            <a:r>
              <a:rPr lang="hu-HU" sz="1600" b="1" kern="0" dirty="0">
                <a:cs typeface="Arial" charset="0"/>
              </a:rPr>
              <a:t> </a:t>
            </a:r>
            <a:r>
              <a:rPr lang="hu-HU" sz="1600" b="1" kern="0" dirty="0" err="1">
                <a:cs typeface="Arial" charset="0"/>
              </a:rPr>
              <a:t>electrical</a:t>
            </a:r>
            <a:r>
              <a:rPr lang="hu-HU" sz="1600" b="1" kern="0" dirty="0">
                <a:cs typeface="Arial" charset="0"/>
              </a:rPr>
              <a:t> </a:t>
            </a:r>
            <a:r>
              <a:rPr lang="hu-HU" sz="1600" b="1" kern="0" dirty="0" err="1">
                <a:cs typeface="Arial" charset="0"/>
              </a:rPr>
              <a:t>safety</a:t>
            </a:r>
            <a:r>
              <a:rPr lang="hu-HU" sz="1600" b="1" kern="0" dirty="0">
                <a:cs typeface="Arial" charset="0"/>
              </a:rPr>
              <a:t> </a:t>
            </a:r>
            <a:r>
              <a:rPr lang="hu-HU" sz="1600" b="1" kern="0" dirty="0" err="1">
                <a:cs typeface="Arial" charset="0"/>
              </a:rPr>
              <a:t>clearances</a:t>
            </a:r>
            <a:endParaRPr kumimoji="0" lang="de-DE" sz="1600" b="1" i="0" u="none" strike="noStrike" kern="0" cap="none" spc="0" normalizeH="0" baseline="0" noProof="0" dirty="0">
              <a:ln>
                <a:noFill/>
              </a:ln>
              <a:effectLst/>
              <a:uLnTx/>
              <a:uFillTx/>
              <a:cs typeface="Arial" charset="0"/>
            </a:endParaRPr>
          </a:p>
          <a:p>
            <a:pPr marL="268288" marR="0" lvl="0" indent="-268288" defTabSz="914400" eaLnBrk="1" fontAlgn="auto" latinLnBrk="0" hangingPunct="1">
              <a:lnSpc>
                <a:spcPct val="100000"/>
              </a:lnSpc>
              <a:spcBef>
                <a:spcPts val="0"/>
              </a:spcBef>
              <a:spcAft>
                <a:spcPts val="0"/>
              </a:spcAft>
              <a:buClrTx/>
              <a:buSzTx/>
              <a:tabLst/>
              <a:defRPr/>
            </a:pPr>
            <a:r>
              <a:rPr lang="hu-HU" sz="1400" kern="0" dirty="0">
                <a:solidFill>
                  <a:srgbClr val="FFFFFF"/>
                </a:solidFill>
                <a:latin typeface="Arial"/>
                <a:ea typeface="Arial" charset="0"/>
                <a:cs typeface="Arial" panose="020B0604020202020204" pitchFamily="34" charset="0"/>
              </a:rPr>
              <a:t>	</a:t>
            </a:r>
            <a:r>
              <a:rPr lang="hu-HU" sz="1400" kern="0" dirty="0" err="1">
                <a:solidFill>
                  <a:srgbClr val="FFFFFF"/>
                </a:solidFill>
                <a:latin typeface="Arial"/>
                <a:ea typeface="Arial" charset="0"/>
                <a:cs typeface="Arial" panose="020B0604020202020204" pitchFamily="34" charset="0"/>
              </a:rPr>
              <a:t>Voltage</a:t>
            </a:r>
            <a:r>
              <a:rPr lang="hu-HU" sz="1400" kern="0" dirty="0">
                <a:solidFill>
                  <a:srgbClr val="FFFFFF"/>
                </a:solidFill>
                <a:latin typeface="Arial"/>
                <a:ea typeface="Arial" charset="0"/>
                <a:cs typeface="Arial" panose="020B0604020202020204" pitchFamily="34" charset="0"/>
              </a:rPr>
              <a:t> </a:t>
            </a:r>
            <a:r>
              <a:rPr lang="hu-HU" sz="1400" kern="0" dirty="0" err="1">
                <a:solidFill>
                  <a:srgbClr val="FFFFFF"/>
                </a:solidFill>
                <a:latin typeface="Arial"/>
                <a:ea typeface="Arial" charset="0"/>
                <a:cs typeface="Arial" panose="020B0604020202020204" pitchFamily="34" charset="0"/>
              </a:rPr>
              <a:t>level</a:t>
            </a:r>
            <a:endParaRPr kumimoji="0" lang="hu-HU" sz="1400" b="0" i="0" u="none" strike="noStrike" kern="0" cap="none" spc="0" normalizeH="0" baseline="0" noProof="0" dirty="0">
              <a:ln>
                <a:noFill/>
              </a:ln>
              <a:solidFill>
                <a:srgbClr val="FFFFFF"/>
              </a:solidFill>
              <a:effectLst/>
              <a:uLnTx/>
              <a:uFillTx/>
              <a:latin typeface="Arial"/>
              <a:ea typeface="Arial" charset="0"/>
              <a:cs typeface="Arial" panose="020B0604020202020204" pitchFamily="34" charset="0"/>
            </a:endParaRPr>
          </a:p>
          <a:p>
            <a:pPr marL="268288" marR="0" lvl="0" indent="-268288" defTabSz="914400" eaLnBrk="1" fontAlgn="auto" latinLnBrk="0" hangingPunct="1">
              <a:lnSpc>
                <a:spcPct val="100000"/>
              </a:lnSpc>
              <a:spcBef>
                <a:spcPts val="0"/>
              </a:spcBef>
              <a:spcAft>
                <a:spcPts val="0"/>
              </a:spcAft>
              <a:buClrTx/>
              <a:buSzTx/>
              <a:buFontTx/>
              <a:buNone/>
              <a:tabLst/>
              <a:defRPr/>
            </a:pPr>
            <a:r>
              <a:rPr kumimoji="0" lang="hu-HU" sz="1400" b="0" i="0" u="none" strike="noStrike" kern="0" cap="none" spc="0" normalizeH="0" baseline="0" noProof="0" dirty="0">
                <a:ln>
                  <a:noFill/>
                </a:ln>
                <a:solidFill>
                  <a:srgbClr val="FFFFFF"/>
                </a:solidFill>
                <a:effectLst/>
                <a:uLnTx/>
                <a:uFillTx/>
                <a:latin typeface="Arial"/>
                <a:ea typeface="Arial" charset="0"/>
                <a:cs typeface="Arial" panose="020B0604020202020204" pitchFamily="34" charset="0"/>
              </a:rPr>
              <a:t>	</a:t>
            </a:r>
            <a:r>
              <a:rPr kumimoji="0" lang="hu-HU" sz="1400" b="0" i="0" u="none" strike="noStrike" kern="0" cap="none" spc="0" normalizeH="0" baseline="0" noProof="0" dirty="0" err="1">
                <a:ln>
                  <a:noFill/>
                </a:ln>
                <a:solidFill>
                  <a:srgbClr val="FFFFFF"/>
                </a:solidFill>
                <a:effectLst/>
                <a:uLnTx/>
                <a:uFillTx/>
                <a:latin typeface="Arial"/>
                <a:ea typeface="Arial" charset="0"/>
                <a:cs typeface="Arial" panose="020B0604020202020204" pitchFamily="34" charset="0"/>
              </a:rPr>
              <a:t>Current</a:t>
            </a:r>
            <a:r>
              <a:rPr kumimoji="0" lang="hu-HU" sz="1400" b="0" i="0" u="none" strike="noStrike" kern="0" cap="none" spc="0" normalizeH="0" baseline="0" noProof="0" dirty="0">
                <a:ln>
                  <a:noFill/>
                </a:ln>
                <a:solidFill>
                  <a:srgbClr val="FFFFFF"/>
                </a:solidFill>
                <a:effectLst/>
                <a:uLnTx/>
                <a:uFillTx/>
                <a:latin typeface="Arial"/>
                <a:ea typeface="Arial" charset="0"/>
                <a:cs typeface="Arial" panose="020B0604020202020204" pitchFamily="34" charset="0"/>
              </a:rPr>
              <a:t> </a:t>
            </a:r>
            <a:r>
              <a:rPr kumimoji="0" lang="hu-HU" sz="1400" b="0" i="0" u="none" strike="noStrike" kern="0" cap="none" spc="0" normalizeH="0" baseline="0" noProof="0" dirty="0" err="1">
                <a:ln>
                  <a:noFill/>
                </a:ln>
                <a:solidFill>
                  <a:srgbClr val="FFFFFF"/>
                </a:solidFill>
                <a:effectLst/>
                <a:uLnTx/>
                <a:uFillTx/>
                <a:latin typeface="Arial"/>
                <a:ea typeface="Arial" charset="0"/>
                <a:cs typeface="Arial" panose="020B0604020202020204" pitchFamily="34" charset="0"/>
              </a:rPr>
              <a:t>regulations</a:t>
            </a:r>
            <a:endParaRPr kumimoji="0" lang="hu-HU" sz="1400" b="0" i="0" u="none" strike="noStrike" kern="0" cap="none" spc="0" normalizeH="0" baseline="0" noProof="0" dirty="0">
              <a:ln>
                <a:noFill/>
              </a:ln>
              <a:solidFill>
                <a:srgbClr val="FFFFFF"/>
              </a:solidFill>
              <a:effectLst/>
              <a:uLnTx/>
              <a:uFillTx/>
              <a:latin typeface="Arial"/>
              <a:ea typeface="Arial" charset="0"/>
              <a:cs typeface="Arial" panose="020B0604020202020204" pitchFamily="34" charset="0"/>
            </a:endParaRPr>
          </a:p>
        </p:txBody>
      </p:sp>
      <p:sp>
        <p:nvSpPr>
          <p:cNvPr id="23" name="Rounded Rectangle 9">
            <a:extLst>
              <a:ext uri="{FF2B5EF4-FFF2-40B4-BE49-F238E27FC236}">
                <a16:creationId xmlns:a16="http://schemas.microsoft.com/office/drawing/2014/main" id="{449976D8-7F9F-0DB1-C670-F2948BD4B902}"/>
              </a:ext>
            </a:extLst>
          </p:cNvPr>
          <p:cNvSpPr/>
          <p:nvPr/>
        </p:nvSpPr>
        <p:spPr>
          <a:xfrm>
            <a:off x="5327304" y="2961438"/>
            <a:ext cx="5940000" cy="1152000"/>
          </a:xfrm>
          <a:prstGeom prst="roundRect">
            <a:avLst>
              <a:gd name="adj" fmla="val 5743"/>
            </a:avLst>
          </a:prstGeom>
          <a:solidFill>
            <a:srgbClr val="F0B323"/>
          </a:solidFill>
          <a:ln w="12700" cap="flat" cmpd="sng" algn="ctr">
            <a:noFill/>
            <a:prstDash val="solid"/>
            <a:miter lim="800000"/>
          </a:ln>
          <a:effectLst/>
        </p:spPr>
        <p:txBody>
          <a:bodyPr tIns="216000" bIns="180000" rtlCol="0" anchor="t"/>
          <a:lstStyle/>
          <a:p>
            <a:pPr marL="268288" marR="0" lvl="0" indent="-268288" defTabSz="914400" eaLnBrk="1" fontAlgn="auto" latinLnBrk="0" hangingPunct="1">
              <a:lnSpc>
                <a:spcPct val="100000"/>
              </a:lnSpc>
              <a:spcBef>
                <a:spcPts val="0"/>
              </a:spcBef>
              <a:spcAft>
                <a:spcPts val="0"/>
              </a:spcAft>
              <a:buClrTx/>
              <a:buSzTx/>
              <a:buFontTx/>
              <a:buNone/>
              <a:tabLst/>
              <a:defRPr/>
            </a:pPr>
            <a:r>
              <a:rPr lang="hu-HU" sz="1600" b="1" kern="0" dirty="0" err="1">
                <a:solidFill>
                  <a:schemeClr val="bg2"/>
                </a:solidFill>
                <a:cs typeface="Arial" charset="0"/>
              </a:rPr>
              <a:t>Allowable</a:t>
            </a:r>
            <a:r>
              <a:rPr lang="hu-HU" sz="1600" b="1" kern="0" dirty="0">
                <a:solidFill>
                  <a:schemeClr val="bg2"/>
                </a:solidFill>
                <a:cs typeface="Arial" charset="0"/>
              </a:rPr>
              <a:t> </a:t>
            </a:r>
            <a:r>
              <a:rPr lang="hu-HU" sz="1600" b="1" kern="0" dirty="0" err="1">
                <a:solidFill>
                  <a:schemeClr val="bg2"/>
                </a:solidFill>
                <a:cs typeface="Arial" charset="0"/>
              </a:rPr>
              <a:t>loads</a:t>
            </a:r>
            <a:r>
              <a:rPr lang="hu-HU" sz="1600" b="1" kern="0" dirty="0">
                <a:solidFill>
                  <a:schemeClr val="bg2"/>
                </a:solidFill>
                <a:cs typeface="Arial" charset="0"/>
              </a:rPr>
              <a:t> of </a:t>
            </a:r>
            <a:r>
              <a:rPr lang="hu-HU" sz="1600" b="1" kern="0" dirty="0" err="1">
                <a:solidFill>
                  <a:schemeClr val="bg2"/>
                </a:solidFill>
                <a:cs typeface="Arial" charset="0"/>
              </a:rPr>
              <a:t>existing</a:t>
            </a:r>
            <a:r>
              <a:rPr lang="hu-HU" sz="1600" b="1" kern="0" dirty="0">
                <a:solidFill>
                  <a:schemeClr val="bg2"/>
                </a:solidFill>
                <a:cs typeface="Arial" charset="0"/>
              </a:rPr>
              <a:t> </a:t>
            </a:r>
            <a:r>
              <a:rPr lang="hu-HU" sz="1600" b="1" kern="0" dirty="0" err="1">
                <a:solidFill>
                  <a:schemeClr val="bg2"/>
                </a:solidFill>
                <a:cs typeface="Arial" charset="0"/>
              </a:rPr>
              <a:t>structures</a:t>
            </a:r>
            <a:br>
              <a:rPr kumimoji="0" lang="hu-HU" sz="1400" b="0" i="0" u="none" strike="noStrike" kern="0" cap="none" spc="0" normalizeH="0" baseline="0" noProof="0" dirty="0">
                <a:ln>
                  <a:noFill/>
                </a:ln>
                <a:solidFill>
                  <a:schemeClr val="bg2"/>
                </a:solidFill>
                <a:effectLst/>
                <a:uLnTx/>
                <a:uFillTx/>
                <a:latin typeface="Arial"/>
                <a:ea typeface="Arial" charset="0"/>
                <a:cs typeface="Arial" panose="020B0604020202020204" pitchFamily="34" charset="0"/>
              </a:rPr>
            </a:br>
            <a:r>
              <a:rPr kumimoji="0" lang="hu-HU" sz="1400" b="0" i="0" u="none" strike="noStrike" kern="0" cap="none" spc="0" normalizeH="0" baseline="0" noProof="0" dirty="0">
                <a:ln>
                  <a:noFill/>
                </a:ln>
                <a:solidFill>
                  <a:schemeClr val="bg2"/>
                </a:solidFill>
                <a:effectLst/>
                <a:uLnTx/>
                <a:uFillTx/>
                <a:latin typeface="Arial"/>
                <a:ea typeface="Arial" charset="0"/>
                <a:cs typeface="Arial" panose="020B0604020202020204" pitchFamily="34" charset="0"/>
              </a:rPr>
              <a:t>E</a:t>
            </a:r>
            <a:r>
              <a:rPr lang="hu-HU" sz="1400" kern="0" dirty="0" err="1">
                <a:solidFill>
                  <a:schemeClr val="bg2"/>
                </a:solidFill>
                <a:latin typeface="Arial"/>
                <a:ea typeface="Arial" charset="0"/>
                <a:cs typeface="Arial" panose="020B0604020202020204" pitchFamily="34" charset="0"/>
              </a:rPr>
              <a:t>xisting</a:t>
            </a:r>
            <a:r>
              <a:rPr lang="hu-HU" sz="1400" kern="0" dirty="0">
                <a:solidFill>
                  <a:schemeClr val="bg2"/>
                </a:solidFill>
                <a:latin typeface="Arial"/>
                <a:ea typeface="Arial" charset="0"/>
                <a:cs typeface="Arial" panose="020B0604020202020204" pitchFamily="34" charset="0"/>
              </a:rPr>
              <a:t> </a:t>
            </a:r>
            <a:r>
              <a:rPr lang="hu-HU" sz="1400" kern="0" dirty="0" err="1">
                <a:solidFill>
                  <a:schemeClr val="bg2"/>
                </a:solidFill>
                <a:latin typeface="Arial"/>
                <a:ea typeface="Arial" charset="0"/>
                <a:cs typeface="Arial" panose="020B0604020202020204" pitchFamily="34" charset="0"/>
              </a:rPr>
              <a:t>conductor</a:t>
            </a:r>
            <a:r>
              <a:rPr lang="hu-HU" sz="1400" kern="0" dirty="0">
                <a:solidFill>
                  <a:schemeClr val="bg2"/>
                </a:solidFill>
                <a:latin typeface="Arial"/>
                <a:ea typeface="Arial" charset="0"/>
                <a:cs typeface="Arial" panose="020B0604020202020204" pitchFamily="34" charset="0"/>
              </a:rPr>
              <a:t> </a:t>
            </a:r>
            <a:r>
              <a:rPr lang="hu-HU" sz="1400" kern="0" dirty="0" err="1">
                <a:solidFill>
                  <a:schemeClr val="bg2"/>
                </a:solidFill>
                <a:latin typeface="Arial"/>
                <a:ea typeface="Arial" charset="0"/>
                <a:cs typeface="Arial" panose="020B0604020202020204" pitchFamily="34" charset="0"/>
              </a:rPr>
              <a:t>type</a:t>
            </a:r>
            <a:r>
              <a:rPr lang="hu-HU" sz="1400" kern="0" dirty="0">
                <a:solidFill>
                  <a:schemeClr val="bg2"/>
                </a:solidFill>
                <a:latin typeface="Arial"/>
                <a:ea typeface="Arial" charset="0"/>
                <a:cs typeface="Arial" panose="020B0604020202020204" pitchFamily="34" charset="0"/>
              </a:rPr>
              <a:t> (</a:t>
            </a:r>
            <a:r>
              <a:rPr lang="hu-HU" sz="1400" kern="0" dirty="0" err="1">
                <a:solidFill>
                  <a:schemeClr val="bg2"/>
                </a:solidFill>
                <a:latin typeface="Arial"/>
                <a:ea typeface="Arial" charset="0"/>
                <a:cs typeface="Arial" panose="020B0604020202020204" pitchFamily="34" charset="0"/>
              </a:rPr>
              <a:t>diameter</a:t>
            </a:r>
            <a:r>
              <a:rPr lang="hu-HU" sz="1400" kern="0" dirty="0">
                <a:solidFill>
                  <a:schemeClr val="bg2"/>
                </a:solidFill>
                <a:latin typeface="Arial"/>
                <a:ea typeface="Arial" charset="0"/>
                <a:cs typeface="Arial" panose="020B0604020202020204" pitchFamily="34" charset="0"/>
              </a:rPr>
              <a:t>, </a:t>
            </a:r>
            <a:r>
              <a:rPr lang="hu-HU" sz="1400" kern="0" dirty="0" err="1">
                <a:solidFill>
                  <a:schemeClr val="bg2"/>
                </a:solidFill>
                <a:latin typeface="Arial"/>
                <a:ea typeface="Arial" charset="0"/>
                <a:cs typeface="Arial" panose="020B0604020202020204" pitchFamily="34" charset="0"/>
              </a:rPr>
              <a:t>cross-sectional</a:t>
            </a:r>
            <a:r>
              <a:rPr lang="hu-HU" sz="1400" kern="0" dirty="0">
                <a:solidFill>
                  <a:schemeClr val="bg2"/>
                </a:solidFill>
                <a:latin typeface="Arial"/>
                <a:ea typeface="Arial" charset="0"/>
                <a:cs typeface="Arial" panose="020B0604020202020204" pitchFamily="34" charset="0"/>
              </a:rPr>
              <a:t> </a:t>
            </a:r>
            <a:r>
              <a:rPr lang="hu-HU" sz="1400" kern="0" dirty="0" err="1">
                <a:solidFill>
                  <a:schemeClr val="bg2"/>
                </a:solidFill>
                <a:latin typeface="Arial"/>
                <a:ea typeface="Arial" charset="0"/>
                <a:cs typeface="Arial" panose="020B0604020202020204" pitchFamily="34" charset="0"/>
              </a:rPr>
              <a:t>area</a:t>
            </a:r>
            <a:r>
              <a:rPr lang="hu-HU" sz="1400" kern="0" dirty="0">
                <a:solidFill>
                  <a:schemeClr val="bg2"/>
                </a:solidFill>
                <a:latin typeface="Arial"/>
                <a:ea typeface="Arial" charset="0"/>
                <a:cs typeface="Arial" panose="020B0604020202020204" pitchFamily="34" charset="0"/>
              </a:rPr>
              <a:t>)</a:t>
            </a:r>
          </a:p>
          <a:p>
            <a:pPr marL="268288" marR="0" lvl="0" indent="-268288" defTabSz="914400" eaLnBrk="1" fontAlgn="auto" latinLnBrk="0" hangingPunct="1">
              <a:lnSpc>
                <a:spcPct val="100000"/>
              </a:lnSpc>
              <a:spcBef>
                <a:spcPts val="0"/>
              </a:spcBef>
              <a:spcAft>
                <a:spcPts val="0"/>
              </a:spcAft>
              <a:buClrTx/>
              <a:buSzTx/>
              <a:buFontTx/>
              <a:buNone/>
              <a:tabLst/>
              <a:defRPr/>
            </a:pPr>
            <a:r>
              <a:rPr lang="hu-HU" sz="1400" kern="0" dirty="0">
                <a:solidFill>
                  <a:schemeClr val="bg2"/>
                </a:solidFill>
                <a:latin typeface="Arial"/>
                <a:ea typeface="Arial" charset="0"/>
                <a:cs typeface="Arial" panose="020B0604020202020204" pitchFamily="34" charset="0"/>
              </a:rPr>
              <a:t>	</a:t>
            </a:r>
            <a:r>
              <a:rPr lang="hu-HU" sz="1400" kern="0" dirty="0" err="1">
                <a:solidFill>
                  <a:schemeClr val="bg2"/>
                </a:solidFill>
                <a:latin typeface="Arial"/>
                <a:ea typeface="Arial" charset="0"/>
                <a:cs typeface="Arial" panose="020B0604020202020204" pitchFamily="34" charset="0"/>
              </a:rPr>
              <a:t>Condition</a:t>
            </a:r>
            <a:r>
              <a:rPr lang="hu-HU" sz="1400" kern="0" dirty="0">
                <a:solidFill>
                  <a:schemeClr val="bg2"/>
                </a:solidFill>
                <a:latin typeface="Arial"/>
                <a:ea typeface="Arial" charset="0"/>
                <a:cs typeface="Arial" panose="020B0604020202020204" pitchFamily="34" charset="0"/>
              </a:rPr>
              <a:t> of </a:t>
            </a:r>
            <a:r>
              <a:rPr lang="hu-HU" sz="1400" kern="0" dirty="0" err="1">
                <a:solidFill>
                  <a:schemeClr val="bg2"/>
                </a:solidFill>
                <a:latin typeface="Arial"/>
                <a:ea typeface="Arial" charset="0"/>
                <a:cs typeface="Arial" panose="020B0604020202020204" pitchFamily="34" charset="0"/>
              </a:rPr>
              <a:t>the</a:t>
            </a:r>
            <a:r>
              <a:rPr lang="hu-HU" sz="1400" kern="0" dirty="0">
                <a:solidFill>
                  <a:schemeClr val="bg2"/>
                </a:solidFill>
                <a:latin typeface="Arial"/>
                <a:ea typeface="Arial" charset="0"/>
                <a:cs typeface="Arial" panose="020B0604020202020204" pitchFamily="34" charset="0"/>
              </a:rPr>
              <a:t> </a:t>
            </a:r>
            <a:r>
              <a:rPr lang="hu-HU" sz="1400" kern="0" dirty="0" err="1">
                <a:solidFill>
                  <a:schemeClr val="bg2"/>
                </a:solidFill>
                <a:latin typeface="Arial"/>
                <a:ea typeface="Arial" charset="0"/>
                <a:cs typeface="Arial" panose="020B0604020202020204" pitchFamily="34" charset="0"/>
              </a:rPr>
              <a:t>structures</a:t>
            </a:r>
            <a:endParaRPr kumimoji="0" lang="hu-HU" sz="1400" b="0" i="0" u="none" strike="noStrike" kern="0" cap="none" spc="0" normalizeH="0" baseline="0" noProof="0" dirty="0">
              <a:ln>
                <a:noFill/>
              </a:ln>
              <a:solidFill>
                <a:schemeClr val="bg2"/>
              </a:solidFill>
              <a:effectLst/>
              <a:uLnTx/>
              <a:uFillTx/>
              <a:latin typeface="Arial"/>
              <a:ea typeface="Arial"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hu-HU" sz="1400" b="0" i="0" u="none" strike="noStrike" kern="0" cap="none" spc="0" normalizeH="0" baseline="0" noProof="0" dirty="0">
              <a:ln>
                <a:noFill/>
              </a:ln>
              <a:solidFill>
                <a:srgbClr val="FFFFFF"/>
              </a:solidFill>
              <a:effectLst/>
              <a:uLnTx/>
              <a:uFillTx/>
              <a:latin typeface="Arial"/>
              <a:ea typeface="Arial" charset="0"/>
              <a:cs typeface="Arial" panose="020B0604020202020204" pitchFamily="34" charset="0"/>
            </a:endParaRPr>
          </a:p>
        </p:txBody>
      </p:sp>
    </p:spTree>
    <p:extLst>
      <p:ext uri="{BB962C8B-B14F-4D97-AF65-F5344CB8AC3E}">
        <p14:creationId xmlns:p14="http://schemas.microsoft.com/office/powerpoint/2010/main" val="3038833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9AEC26A-6F7A-D51E-76EC-9C250598DFFF}"/>
              </a:ext>
            </a:extLst>
          </p:cNvPr>
          <p:cNvSpPr>
            <a:spLocks noGrp="1"/>
          </p:cNvSpPr>
          <p:nvPr>
            <p:ph type="ctrTitle"/>
          </p:nvPr>
        </p:nvSpPr>
        <p:spPr/>
        <p:txBody>
          <a:bodyPr/>
          <a:lstStyle/>
          <a:p>
            <a:r>
              <a:rPr lang="hu-HU" dirty="0" err="1"/>
              <a:t>Modeling</a:t>
            </a:r>
            <a:br>
              <a:rPr lang="hu-HU" dirty="0"/>
            </a:br>
            <a:r>
              <a:rPr lang="hu-HU" dirty="0"/>
              <a:t>in </a:t>
            </a:r>
            <a:r>
              <a:rPr lang="hu-HU" dirty="0" err="1"/>
              <a:t>practice</a:t>
            </a:r>
            <a:endParaRPr lang="hu-HU" dirty="0"/>
          </a:p>
        </p:txBody>
      </p:sp>
      <p:sp>
        <p:nvSpPr>
          <p:cNvPr id="3" name="Élőláb helye 2">
            <a:extLst>
              <a:ext uri="{FF2B5EF4-FFF2-40B4-BE49-F238E27FC236}">
                <a16:creationId xmlns:a16="http://schemas.microsoft.com/office/drawing/2014/main" id="{B3C2B05B-C270-ACDB-5443-AD1A36BF415F}"/>
              </a:ext>
            </a:extLst>
          </p:cNvPr>
          <p:cNvSpPr>
            <a:spLocks noGrp="1"/>
          </p:cNvSpPr>
          <p:nvPr>
            <p:ph type="ftr" sz="quarter" idx="12"/>
          </p:nvPr>
        </p:nvSpPr>
        <p:spPr/>
        <p:txBody>
          <a:bodyPr/>
          <a:lstStyle/>
          <a:p>
            <a:r>
              <a:rPr lang="hu-HU" dirty="0" err="1"/>
              <a:t>Powerline</a:t>
            </a:r>
            <a:r>
              <a:rPr lang="hu-HU" dirty="0"/>
              <a:t> Design </a:t>
            </a:r>
            <a:r>
              <a:rPr lang="hu-HU" dirty="0" err="1"/>
              <a:t>With</a:t>
            </a:r>
            <a:r>
              <a:rPr lang="hu-HU" dirty="0"/>
              <a:t> ACCC</a:t>
            </a:r>
            <a:r>
              <a:rPr lang="hu-HU" baseline="30000" dirty="0"/>
              <a:t>®</a:t>
            </a:r>
            <a:r>
              <a:rPr lang="hu-HU" dirty="0"/>
              <a:t> </a:t>
            </a:r>
            <a:r>
              <a:rPr lang="hu-HU" dirty="0" err="1"/>
              <a:t>Conductor</a:t>
            </a:r>
            <a:endParaRPr lang="hu-HU" dirty="0"/>
          </a:p>
        </p:txBody>
      </p:sp>
      <p:sp>
        <p:nvSpPr>
          <p:cNvPr id="4" name="Dia számának helye 3">
            <a:extLst>
              <a:ext uri="{FF2B5EF4-FFF2-40B4-BE49-F238E27FC236}">
                <a16:creationId xmlns:a16="http://schemas.microsoft.com/office/drawing/2014/main" id="{C0FFDBC1-8E1F-5138-DEEA-3CCEFDAF3231}"/>
              </a:ext>
            </a:extLst>
          </p:cNvPr>
          <p:cNvSpPr>
            <a:spLocks noGrp="1"/>
          </p:cNvSpPr>
          <p:nvPr>
            <p:ph type="sldNum" sz="quarter" idx="13"/>
          </p:nvPr>
        </p:nvSpPr>
        <p:spPr/>
        <p:txBody>
          <a:bodyPr/>
          <a:lstStyle/>
          <a:p>
            <a:fld id="{C0B7C4F1-3462-44EE-B08E-3CFB9A975CD8}" type="slidenum">
              <a:rPr lang="hu-HU" smtClean="0"/>
              <a:pPr/>
              <a:t>9</a:t>
            </a:fld>
            <a:endParaRPr lang="hu-HU"/>
          </a:p>
        </p:txBody>
      </p:sp>
      <p:sp>
        <p:nvSpPr>
          <p:cNvPr id="5" name="Szöveg helye 4">
            <a:extLst>
              <a:ext uri="{FF2B5EF4-FFF2-40B4-BE49-F238E27FC236}">
                <a16:creationId xmlns:a16="http://schemas.microsoft.com/office/drawing/2014/main" id="{4A8EF2CA-059E-F96C-3F9F-D03BD6986371}"/>
              </a:ext>
            </a:extLst>
          </p:cNvPr>
          <p:cNvSpPr>
            <a:spLocks noGrp="1"/>
          </p:cNvSpPr>
          <p:nvPr>
            <p:ph type="body" sz="quarter" idx="14"/>
          </p:nvPr>
        </p:nvSpPr>
        <p:spPr/>
        <p:txBody>
          <a:bodyPr/>
          <a:lstStyle/>
          <a:p>
            <a:r>
              <a:rPr lang="hu-HU" dirty="0">
                <a:solidFill>
                  <a:schemeClr val="bg1"/>
                </a:solidFill>
              </a:rPr>
              <a:t>3</a:t>
            </a:r>
          </a:p>
        </p:txBody>
      </p:sp>
    </p:spTree>
    <p:extLst>
      <p:ext uri="{BB962C8B-B14F-4D97-AF65-F5344CB8AC3E}">
        <p14:creationId xmlns:p14="http://schemas.microsoft.com/office/powerpoint/2010/main" val="3970404629"/>
      </p:ext>
    </p:extLst>
  </p:cSld>
  <p:clrMapOvr>
    <a:masterClrMapping/>
  </p:clrMapOvr>
</p:sld>
</file>

<file path=ppt/theme/theme1.xml><?xml version="1.0" encoding="utf-8"?>
<a:theme xmlns:a="http://schemas.openxmlformats.org/drawingml/2006/main" name="MVM XPert sötét 2025">
  <a:themeElements>
    <a:clrScheme name="MVM sötét 2025">
      <a:dk1>
        <a:srgbClr val="FFFFFF"/>
      </a:dk1>
      <a:lt1>
        <a:srgbClr val="1C2B39"/>
      </a:lt1>
      <a:dk2>
        <a:srgbClr val="E7E9EA"/>
      </a:dk2>
      <a:lt2>
        <a:srgbClr val="1C2B39"/>
      </a:lt2>
      <a:accent1>
        <a:srgbClr val="FDD98E"/>
      </a:accent1>
      <a:accent2>
        <a:srgbClr val="F0B323"/>
      </a:accent2>
      <a:accent3>
        <a:srgbClr val="DB9504"/>
      </a:accent3>
      <a:accent4>
        <a:srgbClr val="E7E9EA"/>
      </a:accent4>
      <a:accent5>
        <a:srgbClr val="B5BABF"/>
      </a:accent5>
      <a:accent6>
        <a:srgbClr val="46535F"/>
      </a:accent6>
      <a:hlink>
        <a:srgbClr val="FBB82F"/>
      </a:hlink>
      <a:folHlink>
        <a:srgbClr val="BFBFBF"/>
      </a:folHlink>
    </a:clrScheme>
    <a:fontScheme name="MVM">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tIns="90000" bIns="90000" rtlCol="0" anchor="t"/>
      <a:lstStyle>
        <a:defPPr algn="l">
          <a:spcAft>
            <a:spcPts val="600"/>
          </a:spcAft>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spcCol="180000" rtlCol="0">
        <a:spAutoFit/>
      </a:bodyPr>
      <a:lstStyle>
        <a:defPPr marL="0" indent="0" algn="l">
          <a:spcAft>
            <a:spcPts val="600"/>
          </a:spcAft>
          <a:buFontTx/>
          <a:buNone/>
          <a:defRPr sz="1600" dirty="0" err="1" smtClean="0"/>
        </a:defPPr>
      </a:lstStyle>
    </a:txDef>
  </a:objectDefaults>
  <a:extraClrSchemeLst/>
  <a:custClrLst>
    <a:custClr name="Piros">
      <a:srgbClr val="D15550"/>
    </a:custClr>
    <a:custClr name="Sárga">
      <a:srgbClr val="F0B323"/>
    </a:custClr>
    <a:custClr name="Zöld">
      <a:srgbClr val="60A982"/>
    </a:custClr>
  </a:custClrLst>
  <a:extLst>
    <a:ext uri="{05A4C25C-085E-4340-85A3-A5531E510DB2}">
      <thm15:themeFamily xmlns:thm15="http://schemas.microsoft.com/office/thememl/2012/main" name="MVM_XPert_template_sotet_2025.pptx" id="{4EEE82B0-4AA8-495C-A006-CEA02E45E997}" vid="{BEEE8E14-ED7E-4DC6-99A5-7751B26FEF7A}"/>
    </a:ext>
  </a:extLst>
</a:theme>
</file>

<file path=ppt/theme/theme2.xml><?xml version="1.0" encoding="utf-8"?>
<a:theme xmlns:a="http://schemas.openxmlformats.org/drawingml/2006/main" name="Office-téma">
  <a:themeElements>
    <a:clrScheme name="MVM dark ÚJ">
      <a:dk1>
        <a:srgbClr val="FFFFFF"/>
      </a:dk1>
      <a:lt1>
        <a:srgbClr val="1C2B39"/>
      </a:lt1>
      <a:dk2>
        <a:srgbClr val="E7E9EA"/>
      </a:dk2>
      <a:lt2>
        <a:srgbClr val="1C2B39"/>
      </a:lt2>
      <a:accent1>
        <a:srgbClr val="FDD98E"/>
      </a:accent1>
      <a:accent2>
        <a:srgbClr val="F0B323"/>
      </a:accent2>
      <a:accent3>
        <a:srgbClr val="DB9504"/>
      </a:accent3>
      <a:accent4>
        <a:srgbClr val="E7E9EA"/>
      </a:accent4>
      <a:accent5>
        <a:srgbClr val="B5BABF"/>
      </a:accent5>
      <a:accent6>
        <a:srgbClr val="46535F"/>
      </a:accent6>
      <a:hlink>
        <a:srgbClr val="FBB82F"/>
      </a:hlink>
      <a:folHlink>
        <a:srgbClr val="BFBFBF"/>
      </a:folHlink>
    </a:clrScheme>
    <a:fontScheme name="MVM">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MVM dark ÚJ">
      <a:dk1>
        <a:srgbClr val="FFFFFF"/>
      </a:dk1>
      <a:lt1>
        <a:srgbClr val="1C2B39"/>
      </a:lt1>
      <a:dk2>
        <a:srgbClr val="E7E9EA"/>
      </a:dk2>
      <a:lt2>
        <a:srgbClr val="1C2B39"/>
      </a:lt2>
      <a:accent1>
        <a:srgbClr val="FDD98E"/>
      </a:accent1>
      <a:accent2>
        <a:srgbClr val="F0B323"/>
      </a:accent2>
      <a:accent3>
        <a:srgbClr val="DB9504"/>
      </a:accent3>
      <a:accent4>
        <a:srgbClr val="E7E9EA"/>
      </a:accent4>
      <a:accent5>
        <a:srgbClr val="B5BABF"/>
      </a:accent5>
      <a:accent6>
        <a:srgbClr val="46535F"/>
      </a:accent6>
      <a:hlink>
        <a:srgbClr val="FBB82F"/>
      </a:hlink>
      <a:folHlink>
        <a:srgbClr val="BFBFBF"/>
      </a:folHlink>
    </a:clrScheme>
    <a:fontScheme name="MVM">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um" ma:contentTypeID="0x010100389BC970D5296643BB5F05E29D2DB40C" ma:contentTypeVersion="0" ma:contentTypeDescription="Új dokumentum létrehozása." ma:contentTypeScope="" ma:versionID="f5cdb464042dc4a4b5eb9f0c26e55947">
  <xsd:schema xmlns:xsd="http://www.w3.org/2001/XMLSchema" xmlns:xs="http://www.w3.org/2001/XMLSchema" xmlns:p="http://schemas.microsoft.com/office/2006/metadata/properties" targetNamespace="http://schemas.microsoft.com/office/2006/metadata/properties" ma:root="true" ma:fieldsID="0a248e1fdd3f5553ee3705308f4e116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000B95-724A-4356-B6D4-30C7456FE5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C279B97-FE12-40AD-B1FF-0E64E17BBE5D}">
  <ds:schemaRefs>
    <ds:schemaRef ds:uri="http://purl.org/dc/elements/1.1/"/>
    <ds:schemaRef ds:uri="http://schemas.microsoft.com/office/2006/metadata/properties"/>
    <ds:schemaRef ds:uri="http://schemas.microsoft.com/office/infopath/2007/PartnerControls"/>
    <ds:schemaRef ds:uri="d2135e34-32bd-431d-9cc4-5aabafcd8a31"/>
    <ds:schemaRef ds:uri="http://purl.org/dc/terms/"/>
    <ds:schemaRef ds:uri="http://schemas.openxmlformats.org/package/2006/metadata/core-properties"/>
    <ds:schemaRef ds:uri="http://schemas.microsoft.com/office/2006/documentManagement/types"/>
    <ds:schemaRef ds:uri="23ffc4f3-576f-471c-964b-57a8d600e098"/>
    <ds:schemaRef ds:uri="http://www.w3.org/XML/1998/namespace"/>
    <ds:schemaRef ds:uri="http://purl.org/dc/dcmitype/"/>
  </ds:schemaRefs>
</ds:datastoreItem>
</file>

<file path=customXml/itemProps3.xml><?xml version="1.0" encoding="utf-8"?>
<ds:datastoreItem xmlns:ds="http://schemas.openxmlformats.org/officeDocument/2006/customXml" ds:itemID="{28DDF9A8-49EF-45AB-A444-CF921CFA2BDD}">
  <ds:schemaRefs>
    <ds:schemaRef ds:uri="http://schemas.microsoft.com/sharepoint/v3/contenttype/forms"/>
  </ds:schemaRefs>
</ds:datastoreItem>
</file>

<file path=docMetadata/LabelInfo.xml><?xml version="1.0" encoding="utf-8"?>
<clbl:labelList xmlns:clbl="http://schemas.microsoft.com/office/2020/mipLabelMetadata">
  <clbl:label id="{7798f902-b4ca-4a6f-83a1-d479002e842a}" enabled="0" method="" siteId="{7798f902-b4ca-4a6f-83a1-d479002e842a}" removed="1"/>
</clbl:labelList>
</file>

<file path=docProps/app.xml><?xml version="1.0" encoding="utf-8"?>
<Properties xmlns="http://schemas.openxmlformats.org/officeDocument/2006/extended-properties" xmlns:vt="http://schemas.openxmlformats.org/officeDocument/2006/docPropsVTypes">
  <Template>MVM_XPert_template_sotet_2025</Template>
  <TotalTime>2003</TotalTime>
  <Words>2270</Words>
  <Application>Microsoft Office PowerPoint</Application>
  <PresentationFormat>Szélesvásznú</PresentationFormat>
  <Paragraphs>247</Paragraphs>
  <Slides>15</Slides>
  <Notes>15</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15</vt:i4>
      </vt:variant>
    </vt:vector>
  </HeadingPairs>
  <TitlesOfParts>
    <vt:vector size="20" baseType="lpstr">
      <vt:lpstr>Arial</vt:lpstr>
      <vt:lpstr>Arial Black</vt:lpstr>
      <vt:lpstr>Calibri</vt:lpstr>
      <vt:lpstr>Open Sans</vt:lpstr>
      <vt:lpstr>MVM XPert sötét 2025</vt:lpstr>
      <vt:lpstr>Powerline design with accc® conductor</vt:lpstr>
      <vt:lpstr>Summary</vt:lpstr>
      <vt:lpstr>ACCC® CONDUCTORS IN HUNGARY</vt:lpstr>
      <vt:lpstr>PowerPoint-bemutató</vt:lpstr>
      <vt:lpstr>PowerPoint-bemutató</vt:lpstr>
      <vt:lpstr>ACCC® DESING PROCESS</vt:lpstr>
      <vt:lpstr>Design process of capacity increasing</vt:lpstr>
      <vt:lpstr>Coosing of right ACCC® conductor</vt:lpstr>
      <vt:lpstr>Modeling in practice</vt:lpstr>
      <vt:lpstr>Comparing ACSR with ACCC® </vt:lpstr>
      <vt:lpstr>Modeling in PLS-cadd</vt:lpstr>
      <vt:lpstr>Critical aspects in design</vt:lpstr>
      <vt:lpstr>Case study</vt:lpstr>
      <vt:lpstr>Sajószöged-Szolnok 220 kV</vt:lpstr>
      <vt:lpstr>PowerPoint-bemutató</vt:lpstr>
    </vt:vector>
  </TitlesOfParts>
  <Company>MVMI Zrt.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MVM PREZENTÁCIÓ TEMPLATE</dc:title>
  <dc:creator>Csáki Enikő</dc:creator>
  <cp:lastModifiedBy>Pozbai Dávid</cp:lastModifiedBy>
  <cp:revision>22</cp:revision>
  <dcterms:created xsi:type="dcterms:W3CDTF">2025-10-02T08:45:56Z</dcterms:created>
  <dcterms:modified xsi:type="dcterms:W3CDTF">2025-10-16T09:01:10Z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0x010100389BC970D5296643BB5F05E29D2DB40C</vt:lpwstr>
  </property>
</Properties>
</file>